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Lst>
  <p:notesMasterIdLst>
    <p:notesMasterId r:id="rId45"/>
  </p:notesMasterIdLst>
  <p:handoutMasterIdLst>
    <p:handoutMasterId r:id="rId46"/>
  </p:handoutMasterIdLst>
  <p:sldIdLst>
    <p:sldId id="259" r:id="rId3"/>
    <p:sldId id="316" r:id="rId4"/>
    <p:sldId id="260" r:id="rId5"/>
    <p:sldId id="300" r:id="rId6"/>
    <p:sldId id="261" r:id="rId7"/>
    <p:sldId id="273" r:id="rId8"/>
    <p:sldId id="302" r:id="rId9"/>
    <p:sldId id="314" r:id="rId10"/>
    <p:sldId id="322" r:id="rId11"/>
    <p:sldId id="305" r:id="rId12"/>
    <p:sldId id="306" r:id="rId13"/>
    <p:sldId id="315" r:id="rId14"/>
    <p:sldId id="318" r:id="rId15"/>
    <p:sldId id="319" r:id="rId16"/>
    <p:sldId id="303" r:id="rId17"/>
    <p:sldId id="263" r:id="rId18"/>
    <p:sldId id="272" r:id="rId19"/>
    <p:sldId id="317" r:id="rId20"/>
    <p:sldId id="325" r:id="rId21"/>
    <p:sldId id="268" r:id="rId22"/>
    <p:sldId id="275" r:id="rId23"/>
    <p:sldId id="276" r:id="rId24"/>
    <p:sldId id="277" r:id="rId25"/>
    <p:sldId id="280" r:id="rId26"/>
    <p:sldId id="295" r:id="rId27"/>
    <p:sldId id="281" r:id="rId28"/>
    <p:sldId id="282" r:id="rId29"/>
    <p:sldId id="296" r:id="rId30"/>
    <p:sldId id="283" r:id="rId31"/>
    <p:sldId id="286" r:id="rId32"/>
    <p:sldId id="297" r:id="rId33"/>
    <p:sldId id="288" r:id="rId34"/>
    <p:sldId id="298" r:id="rId35"/>
    <p:sldId id="289" r:id="rId36"/>
    <p:sldId id="292" r:id="rId37"/>
    <p:sldId id="293" r:id="rId38"/>
    <p:sldId id="323" r:id="rId39"/>
    <p:sldId id="294" r:id="rId40"/>
    <p:sldId id="304" r:id="rId41"/>
    <p:sldId id="321" r:id="rId42"/>
    <p:sldId id="320" r:id="rId43"/>
    <p:sldId id="31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FAFA"/>
    <a:srgbClr val="B6BABF"/>
    <a:srgbClr val="545B64"/>
    <a:srgbClr val="E6ECEF"/>
    <a:srgbClr val="F2F4F4"/>
    <a:srgbClr val="858B94"/>
    <a:srgbClr val="E8E8E8"/>
    <a:srgbClr val="879196"/>
    <a:srgbClr val="AAB7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36"/>
    <p:restoredTop sz="94608"/>
  </p:normalViewPr>
  <p:slideViewPr>
    <p:cSldViewPr snapToGrid="0" snapToObjects="1">
      <p:cViewPr varScale="1">
        <p:scale>
          <a:sx n="108" d="100"/>
          <a:sy n="108" d="100"/>
        </p:scale>
        <p:origin x="12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10/16/2018</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10/16/2018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22</a:t>
            </a:fld>
            <a:endParaRPr lang="en-US" dirty="0"/>
          </a:p>
        </p:txBody>
      </p:sp>
    </p:spTree>
    <p:extLst>
      <p:ext uri="{BB962C8B-B14F-4D97-AF65-F5344CB8AC3E}">
        <p14:creationId xmlns:p14="http://schemas.microsoft.com/office/powerpoint/2010/main" val="863211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lvl1pPr>
          </a:lstStyle>
          <a:p>
            <a:r>
              <a:rPr lang="en-US"/>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a:alphaModFix amt="5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0"/>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rgbClr val="F2F4F4"/>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0"/>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rgbClr val="F2F4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
        <p:nvSpPr>
          <p:cNvPr id="5" name="Rectangle 4">
            <a:extLst>
              <a:ext uri="{FF2B5EF4-FFF2-40B4-BE49-F238E27FC236}">
                <a16:creationId xmlns:a16="http://schemas.microsoft.com/office/drawing/2014/main" id="{591FF8CA-050B-4E47-8699-4149101450E0}"/>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5" name="Rectangle 4">
            <a:extLst>
              <a:ext uri="{FF2B5EF4-FFF2-40B4-BE49-F238E27FC236}">
                <a16:creationId xmlns:a16="http://schemas.microsoft.com/office/drawing/2014/main" id="{CBB49700-7669-7041-8991-CC7E08AC11DA}"/>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pic>
        <p:nvPicPr>
          <p:cNvPr id="9" name="Graphic 8">
            <a:extLst>
              <a:ext uri="{FF2B5EF4-FFF2-40B4-BE49-F238E27FC236}">
                <a16:creationId xmlns:a16="http://schemas.microsoft.com/office/drawing/2014/main" id="{06DC5F64-97F6-3C41-AEB3-0D8DA752FE6B}"/>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40942" y="6345238"/>
            <a:ext cx="585391" cy="348070"/>
          </a:xfrm>
          <a:prstGeom prst="rect">
            <a:avLst/>
          </a:prstGeom>
        </p:spPr>
      </p:pic>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7.svg"/><Relationship Id="rId18" Type="http://schemas.openxmlformats.org/officeDocument/2006/relationships/image" Target="../media/image40.png"/><Relationship Id="rId3" Type="http://schemas.openxmlformats.org/officeDocument/2006/relationships/image" Target="../media/image19.svg"/><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6.png"/><Relationship Id="rId17" Type="http://schemas.openxmlformats.org/officeDocument/2006/relationships/image" Target="../media/image39.svg"/><Relationship Id="rId2" Type="http://schemas.openxmlformats.org/officeDocument/2006/relationships/image" Target="../media/image18.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svg"/><Relationship Id="rId5" Type="http://schemas.openxmlformats.org/officeDocument/2006/relationships/image" Target="../media/image9.svg"/><Relationship Id="rId15" Type="http://schemas.openxmlformats.org/officeDocument/2006/relationships/image" Target="../media/image25.svg"/><Relationship Id="rId10" Type="http://schemas.openxmlformats.org/officeDocument/2006/relationships/image" Target="../media/image22.png"/><Relationship Id="rId19" Type="http://schemas.openxmlformats.org/officeDocument/2006/relationships/image" Target="../media/image41.svg"/><Relationship Id="rId4" Type="http://schemas.openxmlformats.org/officeDocument/2006/relationships/image" Target="../media/image8.png"/><Relationship Id="rId9" Type="http://schemas.openxmlformats.org/officeDocument/2006/relationships/image" Target="../media/image21.sv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60.png"/><Relationship Id="rId3" Type="http://schemas.openxmlformats.org/officeDocument/2006/relationships/image" Target="../media/image45.svg"/><Relationship Id="rId21" Type="http://schemas.openxmlformats.org/officeDocument/2006/relationships/image" Target="../media/image63.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61.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18.xml.rels><?xml version="1.0" encoding="UTF-8" standalone="yes"?>
<Relationships xmlns="http://schemas.openxmlformats.org/package/2006/relationships"><Relationship Id="rId13" Type="http://schemas.openxmlformats.org/officeDocument/2006/relationships/image" Target="../media/image75.svg"/><Relationship Id="rId18" Type="http://schemas.openxmlformats.org/officeDocument/2006/relationships/image" Target="../media/image78.png"/><Relationship Id="rId26" Type="http://schemas.openxmlformats.org/officeDocument/2006/relationships/image" Target="../media/image86.png"/><Relationship Id="rId39" Type="http://schemas.openxmlformats.org/officeDocument/2006/relationships/image" Target="../media/image99.svg"/><Relationship Id="rId3" Type="http://schemas.openxmlformats.org/officeDocument/2006/relationships/image" Target="../media/image65.svg"/><Relationship Id="rId21" Type="http://schemas.openxmlformats.org/officeDocument/2006/relationships/image" Target="../media/image81.svg"/><Relationship Id="rId34" Type="http://schemas.openxmlformats.org/officeDocument/2006/relationships/image" Target="../media/image94.png"/><Relationship Id="rId42" Type="http://schemas.openxmlformats.org/officeDocument/2006/relationships/image" Target="../media/image102.png"/><Relationship Id="rId47" Type="http://schemas.openxmlformats.org/officeDocument/2006/relationships/image" Target="../media/image10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7.svg"/><Relationship Id="rId25" Type="http://schemas.openxmlformats.org/officeDocument/2006/relationships/image" Target="../media/image85.svg"/><Relationship Id="rId33" Type="http://schemas.openxmlformats.org/officeDocument/2006/relationships/image" Target="../media/image93.svg"/><Relationship Id="rId38" Type="http://schemas.openxmlformats.org/officeDocument/2006/relationships/image" Target="../media/image98.png"/><Relationship Id="rId46" Type="http://schemas.openxmlformats.org/officeDocument/2006/relationships/image" Target="../media/image104.png"/><Relationship Id="rId2" Type="http://schemas.openxmlformats.org/officeDocument/2006/relationships/image" Target="../media/image64.pn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svg"/><Relationship Id="rId41" Type="http://schemas.openxmlformats.org/officeDocument/2006/relationships/image" Target="../media/image101.sv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svg"/><Relationship Id="rId24" Type="http://schemas.openxmlformats.org/officeDocument/2006/relationships/image" Target="../media/image84.png"/><Relationship Id="rId32" Type="http://schemas.openxmlformats.org/officeDocument/2006/relationships/image" Target="../media/image92.png"/><Relationship Id="rId37" Type="http://schemas.openxmlformats.org/officeDocument/2006/relationships/image" Target="../media/image97.svg"/><Relationship Id="rId40" Type="http://schemas.openxmlformats.org/officeDocument/2006/relationships/image" Target="../media/image100.png"/><Relationship Id="rId45" Type="http://schemas.openxmlformats.org/officeDocument/2006/relationships/image" Target="../media/image13.svg"/><Relationship Id="rId5" Type="http://schemas.openxmlformats.org/officeDocument/2006/relationships/image" Target="../media/image67.svg"/><Relationship Id="rId15" Type="http://schemas.openxmlformats.org/officeDocument/2006/relationships/image" Target="../media/image11.svg"/><Relationship Id="rId23" Type="http://schemas.openxmlformats.org/officeDocument/2006/relationships/image" Target="../media/image83.svg"/><Relationship Id="rId28" Type="http://schemas.openxmlformats.org/officeDocument/2006/relationships/image" Target="../media/image88.png"/><Relationship Id="rId36" Type="http://schemas.openxmlformats.org/officeDocument/2006/relationships/image" Target="../media/image96.png"/><Relationship Id="rId49" Type="http://schemas.openxmlformats.org/officeDocument/2006/relationships/image" Target="../media/image107.svg"/><Relationship Id="rId10" Type="http://schemas.openxmlformats.org/officeDocument/2006/relationships/image" Target="../media/image72.png"/><Relationship Id="rId19" Type="http://schemas.openxmlformats.org/officeDocument/2006/relationships/image" Target="../media/image79.svg"/><Relationship Id="rId31" Type="http://schemas.openxmlformats.org/officeDocument/2006/relationships/image" Target="../media/image91.svg"/><Relationship Id="rId44" Type="http://schemas.openxmlformats.org/officeDocument/2006/relationships/image" Target="../media/image1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10.png"/><Relationship Id="rId22" Type="http://schemas.openxmlformats.org/officeDocument/2006/relationships/image" Target="../media/image82.png"/><Relationship Id="rId27" Type="http://schemas.openxmlformats.org/officeDocument/2006/relationships/image" Target="../media/image87.svg"/><Relationship Id="rId30" Type="http://schemas.openxmlformats.org/officeDocument/2006/relationships/image" Target="../media/image90.png"/><Relationship Id="rId35" Type="http://schemas.openxmlformats.org/officeDocument/2006/relationships/image" Target="../media/image95.svg"/><Relationship Id="rId43" Type="http://schemas.openxmlformats.org/officeDocument/2006/relationships/image" Target="../media/image103.svg"/><Relationship Id="rId48" Type="http://schemas.openxmlformats.org/officeDocument/2006/relationships/image" Target="../media/image106.png"/><Relationship Id="rId8"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slide" Target="slide35.xml"/><Relationship Id="rId3" Type="http://schemas.openxmlformats.org/officeDocument/2006/relationships/slide" Target="slide22.xml"/><Relationship Id="rId7" Type="http://schemas.openxmlformats.org/officeDocument/2006/relationships/slide" Target="slide27.xml"/><Relationship Id="rId12" Type="http://schemas.openxmlformats.org/officeDocument/2006/relationships/slide" Target="slide34.xml"/><Relationship Id="rId2"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slide" Target="slide26.xml"/><Relationship Id="rId11" Type="http://schemas.openxmlformats.org/officeDocument/2006/relationships/slide" Target="slide32.xml"/><Relationship Id="rId5" Type="http://schemas.openxmlformats.org/officeDocument/2006/relationships/slide" Target="slide24.xml"/><Relationship Id="rId15" Type="http://schemas.openxmlformats.org/officeDocument/2006/relationships/slide" Target="slide38.xml"/><Relationship Id="rId10" Type="http://schemas.openxmlformats.org/officeDocument/2006/relationships/slide" Target="slide31.xml"/><Relationship Id="rId4" Type="http://schemas.openxmlformats.org/officeDocument/2006/relationships/slide" Target="slide23.xml"/><Relationship Id="rId9" Type="http://schemas.openxmlformats.org/officeDocument/2006/relationships/slide" Target="slide30.xml"/><Relationship Id="rId14" Type="http://schemas.openxmlformats.org/officeDocument/2006/relationships/slide" Target="slide36.xml"/></Relationships>
</file>

<file path=ppt/slides/_rels/slide2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18" Type="http://schemas.openxmlformats.org/officeDocument/2006/relationships/image" Target="../media/image128.png"/><Relationship Id="rId26" Type="http://schemas.openxmlformats.org/officeDocument/2006/relationships/image" Target="../media/image136.png"/><Relationship Id="rId39" Type="http://schemas.openxmlformats.org/officeDocument/2006/relationships/image" Target="../media/image113.svg"/><Relationship Id="rId3" Type="http://schemas.openxmlformats.org/officeDocument/2006/relationships/image" Target="../media/image115.svg"/><Relationship Id="rId21" Type="http://schemas.openxmlformats.org/officeDocument/2006/relationships/image" Target="../media/image131.svg"/><Relationship Id="rId34" Type="http://schemas.openxmlformats.org/officeDocument/2006/relationships/image" Target="../media/image144.png"/><Relationship Id="rId42" Type="http://schemas.openxmlformats.org/officeDocument/2006/relationships/image" Target="../media/image150.png"/><Relationship Id="rId7" Type="http://schemas.openxmlformats.org/officeDocument/2006/relationships/image" Target="../media/image117.svg"/><Relationship Id="rId12" Type="http://schemas.openxmlformats.org/officeDocument/2006/relationships/image" Target="../media/image122.png"/><Relationship Id="rId17" Type="http://schemas.openxmlformats.org/officeDocument/2006/relationships/image" Target="../media/image127.svg"/><Relationship Id="rId25" Type="http://schemas.openxmlformats.org/officeDocument/2006/relationships/image" Target="../media/image135.svg"/><Relationship Id="rId33" Type="http://schemas.openxmlformats.org/officeDocument/2006/relationships/image" Target="../media/image143.svg"/><Relationship Id="rId38" Type="http://schemas.openxmlformats.org/officeDocument/2006/relationships/image" Target="../media/image112.png"/><Relationship Id="rId2" Type="http://schemas.openxmlformats.org/officeDocument/2006/relationships/image" Target="../media/image114.png"/><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139.svg"/><Relationship Id="rId41" Type="http://schemas.openxmlformats.org/officeDocument/2006/relationships/image" Target="../media/image149.svg"/><Relationship Id="rId1" Type="http://schemas.openxmlformats.org/officeDocument/2006/relationships/slideLayout" Target="../slideLayouts/slideLayout6.xml"/><Relationship Id="rId6" Type="http://schemas.openxmlformats.org/officeDocument/2006/relationships/image" Target="../media/image116.png"/><Relationship Id="rId11" Type="http://schemas.openxmlformats.org/officeDocument/2006/relationships/image" Target="../media/image121.svg"/><Relationship Id="rId24" Type="http://schemas.openxmlformats.org/officeDocument/2006/relationships/image" Target="../media/image134.png"/><Relationship Id="rId32" Type="http://schemas.openxmlformats.org/officeDocument/2006/relationships/image" Target="../media/image142.png"/><Relationship Id="rId37" Type="http://schemas.openxmlformats.org/officeDocument/2006/relationships/image" Target="../media/image147.svg"/><Relationship Id="rId40" Type="http://schemas.openxmlformats.org/officeDocument/2006/relationships/image" Target="../media/image148.png"/><Relationship Id="rId45" Type="http://schemas.openxmlformats.org/officeDocument/2006/relationships/image" Target="../media/image153.svg"/><Relationship Id="rId5" Type="http://schemas.openxmlformats.org/officeDocument/2006/relationships/image" Target="../media/image109.svg"/><Relationship Id="rId15" Type="http://schemas.openxmlformats.org/officeDocument/2006/relationships/image" Target="../media/image125.svg"/><Relationship Id="rId23" Type="http://schemas.openxmlformats.org/officeDocument/2006/relationships/image" Target="../media/image133.svg"/><Relationship Id="rId28" Type="http://schemas.openxmlformats.org/officeDocument/2006/relationships/image" Target="../media/image138.png"/><Relationship Id="rId36" Type="http://schemas.openxmlformats.org/officeDocument/2006/relationships/image" Target="../media/image146.png"/><Relationship Id="rId10" Type="http://schemas.openxmlformats.org/officeDocument/2006/relationships/image" Target="../media/image120.png"/><Relationship Id="rId19" Type="http://schemas.openxmlformats.org/officeDocument/2006/relationships/image" Target="../media/image129.svg"/><Relationship Id="rId31" Type="http://schemas.openxmlformats.org/officeDocument/2006/relationships/image" Target="../media/image141.svg"/><Relationship Id="rId44" Type="http://schemas.openxmlformats.org/officeDocument/2006/relationships/image" Target="../media/image152.png"/><Relationship Id="rId4" Type="http://schemas.openxmlformats.org/officeDocument/2006/relationships/image" Target="../media/image108.png"/><Relationship Id="rId9" Type="http://schemas.openxmlformats.org/officeDocument/2006/relationships/image" Target="../media/image119.sv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svg"/><Relationship Id="rId30" Type="http://schemas.openxmlformats.org/officeDocument/2006/relationships/image" Target="../media/image140.png"/><Relationship Id="rId35" Type="http://schemas.openxmlformats.org/officeDocument/2006/relationships/image" Target="../media/image145.svg"/><Relationship Id="rId43" Type="http://schemas.openxmlformats.org/officeDocument/2006/relationships/image" Target="../media/image151.svg"/></Relationships>
</file>

<file path=ppt/slides/_rels/slide22.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4.png"/><Relationship Id="rId18" Type="http://schemas.openxmlformats.org/officeDocument/2006/relationships/image" Target="../media/image169.sv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svg"/><Relationship Id="rId17" Type="http://schemas.openxmlformats.org/officeDocument/2006/relationships/image" Target="../media/image168.png"/><Relationship Id="rId2" Type="http://schemas.openxmlformats.org/officeDocument/2006/relationships/notesSlide" Target="../notesSlides/notesSlide2.xml"/><Relationship Id="rId16" Type="http://schemas.openxmlformats.org/officeDocument/2006/relationships/image" Target="../media/image167.svg"/><Relationship Id="rId20" Type="http://schemas.openxmlformats.org/officeDocument/2006/relationships/image" Target="../media/image171.svg"/><Relationship Id="rId1" Type="http://schemas.openxmlformats.org/officeDocument/2006/relationships/slideLayout" Target="../slideLayouts/slideLayout6.xml"/><Relationship Id="rId6" Type="http://schemas.openxmlformats.org/officeDocument/2006/relationships/image" Target="../media/image157.sv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svg"/><Relationship Id="rId19" Type="http://schemas.openxmlformats.org/officeDocument/2006/relationships/image" Target="../media/image170.png"/><Relationship Id="rId4" Type="http://schemas.openxmlformats.org/officeDocument/2006/relationships/image" Target="../media/image155.svg"/><Relationship Id="rId9" Type="http://schemas.openxmlformats.org/officeDocument/2006/relationships/image" Target="../media/image160.png"/><Relationship Id="rId14" Type="http://schemas.openxmlformats.org/officeDocument/2006/relationships/image" Target="../media/image165.svg"/><Relationship Id="rId22" Type="http://schemas.openxmlformats.org/officeDocument/2006/relationships/image" Target="../media/image173.svg"/></Relationships>
</file>

<file path=ppt/slides/_rels/slide2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svg"/><Relationship Id="rId3" Type="http://schemas.openxmlformats.org/officeDocument/2006/relationships/image" Target="../media/image175.svg"/><Relationship Id="rId7" Type="http://schemas.openxmlformats.org/officeDocument/2006/relationships/image" Target="../media/image179.svg"/><Relationship Id="rId12" Type="http://schemas.openxmlformats.org/officeDocument/2006/relationships/image" Target="../media/image184.png"/><Relationship Id="rId2" Type="http://schemas.openxmlformats.org/officeDocument/2006/relationships/image" Target="../media/image174.png"/><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183.svg"/><Relationship Id="rId5" Type="http://schemas.openxmlformats.org/officeDocument/2006/relationships/image" Target="../media/image177.sv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svg"/></Relationships>
</file>

<file path=ppt/slides/_rels/slide24.xml.rels><?xml version="1.0" encoding="UTF-8" standalone="yes"?>
<Relationships xmlns="http://schemas.openxmlformats.org/package/2006/relationships"><Relationship Id="rId13" Type="http://schemas.openxmlformats.org/officeDocument/2006/relationships/image" Target="../media/image195.svg"/><Relationship Id="rId18" Type="http://schemas.openxmlformats.org/officeDocument/2006/relationships/image" Target="../media/image200.png"/><Relationship Id="rId26" Type="http://schemas.openxmlformats.org/officeDocument/2006/relationships/image" Target="../media/image206.png"/><Relationship Id="rId39" Type="http://schemas.openxmlformats.org/officeDocument/2006/relationships/image" Target="../media/image219.svg"/><Relationship Id="rId3" Type="http://schemas.openxmlformats.org/officeDocument/2006/relationships/image" Target="../media/image15.svg"/><Relationship Id="rId21" Type="http://schemas.openxmlformats.org/officeDocument/2006/relationships/image" Target="../media/image203.svg"/><Relationship Id="rId34" Type="http://schemas.openxmlformats.org/officeDocument/2006/relationships/image" Target="../media/image214.png"/><Relationship Id="rId42" Type="http://schemas.openxmlformats.org/officeDocument/2006/relationships/image" Target="../media/image222.png"/><Relationship Id="rId47" Type="http://schemas.openxmlformats.org/officeDocument/2006/relationships/image" Target="../media/image227.svg"/><Relationship Id="rId50" Type="http://schemas.openxmlformats.org/officeDocument/2006/relationships/image" Target="../media/image230.png"/><Relationship Id="rId7" Type="http://schemas.openxmlformats.org/officeDocument/2006/relationships/image" Target="../media/image189.svg"/><Relationship Id="rId12" Type="http://schemas.openxmlformats.org/officeDocument/2006/relationships/image" Target="../media/image194.png"/><Relationship Id="rId17" Type="http://schemas.openxmlformats.org/officeDocument/2006/relationships/image" Target="../media/image199.svg"/><Relationship Id="rId25" Type="http://schemas.openxmlformats.org/officeDocument/2006/relationships/image" Target="../media/image17.svg"/><Relationship Id="rId33" Type="http://schemas.openxmlformats.org/officeDocument/2006/relationships/image" Target="../media/image213.svg"/><Relationship Id="rId38" Type="http://schemas.openxmlformats.org/officeDocument/2006/relationships/image" Target="../media/image218.png"/><Relationship Id="rId46" Type="http://schemas.openxmlformats.org/officeDocument/2006/relationships/image" Target="../media/image226.png"/><Relationship Id="rId2" Type="http://schemas.openxmlformats.org/officeDocument/2006/relationships/image" Target="../media/image14.png"/><Relationship Id="rId16" Type="http://schemas.openxmlformats.org/officeDocument/2006/relationships/image" Target="../media/image198.png"/><Relationship Id="rId20" Type="http://schemas.openxmlformats.org/officeDocument/2006/relationships/image" Target="../media/image202.png"/><Relationship Id="rId29" Type="http://schemas.openxmlformats.org/officeDocument/2006/relationships/image" Target="../media/image209.svg"/><Relationship Id="rId41" Type="http://schemas.openxmlformats.org/officeDocument/2006/relationships/image" Target="../media/image221.svg"/><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3.svg"/><Relationship Id="rId24" Type="http://schemas.openxmlformats.org/officeDocument/2006/relationships/image" Target="../media/image16.png"/><Relationship Id="rId32" Type="http://schemas.openxmlformats.org/officeDocument/2006/relationships/image" Target="../media/image212.png"/><Relationship Id="rId37" Type="http://schemas.openxmlformats.org/officeDocument/2006/relationships/image" Target="../media/image217.svg"/><Relationship Id="rId40" Type="http://schemas.openxmlformats.org/officeDocument/2006/relationships/image" Target="../media/image220.png"/><Relationship Id="rId45" Type="http://schemas.openxmlformats.org/officeDocument/2006/relationships/image" Target="../media/image225.svg"/><Relationship Id="rId5" Type="http://schemas.openxmlformats.org/officeDocument/2006/relationships/image" Target="../media/image187.svg"/><Relationship Id="rId15" Type="http://schemas.openxmlformats.org/officeDocument/2006/relationships/image" Target="../media/image197.svg"/><Relationship Id="rId23" Type="http://schemas.openxmlformats.org/officeDocument/2006/relationships/image" Target="../media/image205.svg"/><Relationship Id="rId28" Type="http://schemas.openxmlformats.org/officeDocument/2006/relationships/image" Target="../media/image208.png"/><Relationship Id="rId36" Type="http://schemas.openxmlformats.org/officeDocument/2006/relationships/image" Target="../media/image216.png"/><Relationship Id="rId49" Type="http://schemas.openxmlformats.org/officeDocument/2006/relationships/image" Target="../media/image229.svg"/><Relationship Id="rId10" Type="http://schemas.openxmlformats.org/officeDocument/2006/relationships/image" Target="../media/image192.png"/><Relationship Id="rId19" Type="http://schemas.openxmlformats.org/officeDocument/2006/relationships/image" Target="../media/image201.svg"/><Relationship Id="rId31" Type="http://schemas.openxmlformats.org/officeDocument/2006/relationships/image" Target="../media/image211.svg"/><Relationship Id="rId44" Type="http://schemas.openxmlformats.org/officeDocument/2006/relationships/image" Target="../media/image224.png"/><Relationship Id="rId4" Type="http://schemas.openxmlformats.org/officeDocument/2006/relationships/image" Target="../media/image186.png"/><Relationship Id="rId9" Type="http://schemas.openxmlformats.org/officeDocument/2006/relationships/image" Target="../media/image191.sv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7.svg"/><Relationship Id="rId30" Type="http://schemas.openxmlformats.org/officeDocument/2006/relationships/image" Target="../media/image210.png"/><Relationship Id="rId35" Type="http://schemas.openxmlformats.org/officeDocument/2006/relationships/image" Target="../media/image215.svg"/><Relationship Id="rId43" Type="http://schemas.openxmlformats.org/officeDocument/2006/relationships/image" Target="../media/image223.svg"/><Relationship Id="rId48" Type="http://schemas.openxmlformats.org/officeDocument/2006/relationships/image" Target="../media/image228.png"/><Relationship Id="rId8" Type="http://schemas.openxmlformats.org/officeDocument/2006/relationships/image" Target="../media/image190.png"/><Relationship Id="rId51" Type="http://schemas.openxmlformats.org/officeDocument/2006/relationships/image" Target="../media/image231.svg"/></Relationships>
</file>

<file path=ppt/slides/_rels/slide25.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svg"/><Relationship Id="rId3" Type="http://schemas.openxmlformats.org/officeDocument/2006/relationships/image" Target="../media/image233.svg"/><Relationship Id="rId7" Type="http://schemas.openxmlformats.org/officeDocument/2006/relationships/image" Target="../media/image31.svg"/><Relationship Id="rId12" Type="http://schemas.openxmlformats.org/officeDocument/2006/relationships/image" Target="../media/image240.png"/><Relationship Id="rId17" Type="http://schemas.openxmlformats.org/officeDocument/2006/relationships/image" Target="../media/image245.svg"/><Relationship Id="rId2" Type="http://schemas.openxmlformats.org/officeDocument/2006/relationships/image" Target="../media/image232.png"/><Relationship Id="rId16" Type="http://schemas.openxmlformats.org/officeDocument/2006/relationships/image" Target="../media/image244.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239.svg"/><Relationship Id="rId5" Type="http://schemas.openxmlformats.org/officeDocument/2006/relationships/image" Target="../media/image235.svg"/><Relationship Id="rId15" Type="http://schemas.openxmlformats.org/officeDocument/2006/relationships/image" Target="../media/image243.svg"/><Relationship Id="rId10" Type="http://schemas.openxmlformats.org/officeDocument/2006/relationships/image" Target="../media/image238.png"/><Relationship Id="rId4" Type="http://schemas.openxmlformats.org/officeDocument/2006/relationships/image" Target="../media/image234.png"/><Relationship Id="rId9" Type="http://schemas.openxmlformats.org/officeDocument/2006/relationships/image" Target="../media/image237.svg"/><Relationship Id="rId14" Type="http://schemas.openxmlformats.org/officeDocument/2006/relationships/image" Target="../media/image242.png"/></Relationships>
</file>

<file path=ppt/slides/_rels/slide26.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svg"/><Relationship Id="rId7" Type="http://schemas.openxmlformats.org/officeDocument/2006/relationships/image" Target="../media/image251.svg"/><Relationship Id="rId2" Type="http://schemas.openxmlformats.org/officeDocument/2006/relationships/image" Target="../media/image246.png"/><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9.svg"/><Relationship Id="rId4" Type="http://schemas.openxmlformats.org/officeDocument/2006/relationships/image" Target="../media/image248.png"/><Relationship Id="rId9" Type="http://schemas.openxmlformats.org/officeDocument/2006/relationships/image" Target="../media/image253.svg"/></Relationships>
</file>

<file path=ppt/slides/_rels/slide2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svg"/><Relationship Id="rId18" Type="http://schemas.openxmlformats.org/officeDocument/2006/relationships/image" Target="../media/image270.png"/><Relationship Id="rId26" Type="http://schemas.openxmlformats.org/officeDocument/2006/relationships/image" Target="../media/image278.png"/><Relationship Id="rId3" Type="http://schemas.openxmlformats.org/officeDocument/2006/relationships/image" Target="../media/image255.svg"/><Relationship Id="rId21" Type="http://schemas.openxmlformats.org/officeDocument/2006/relationships/image" Target="../media/image273.svg"/><Relationship Id="rId7" Type="http://schemas.openxmlformats.org/officeDocument/2006/relationships/image" Target="../media/image259.svg"/><Relationship Id="rId12" Type="http://schemas.openxmlformats.org/officeDocument/2006/relationships/image" Target="../media/image264.png"/><Relationship Id="rId17" Type="http://schemas.openxmlformats.org/officeDocument/2006/relationships/image" Target="../media/image269.svg"/><Relationship Id="rId25" Type="http://schemas.openxmlformats.org/officeDocument/2006/relationships/image" Target="../media/image277.svg"/><Relationship Id="rId2" Type="http://schemas.openxmlformats.org/officeDocument/2006/relationships/image" Target="../media/image254.png"/><Relationship Id="rId16" Type="http://schemas.openxmlformats.org/officeDocument/2006/relationships/image" Target="../media/image268.png"/><Relationship Id="rId20" Type="http://schemas.openxmlformats.org/officeDocument/2006/relationships/image" Target="../media/image272.png"/><Relationship Id="rId1" Type="http://schemas.openxmlformats.org/officeDocument/2006/relationships/slideLayout" Target="../slideLayouts/slideLayout6.xml"/><Relationship Id="rId6" Type="http://schemas.openxmlformats.org/officeDocument/2006/relationships/image" Target="../media/image258.png"/><Relationship Id="rId11" Type="http://schemas.openxmlformats.org/officeDocument/2006/relationships/image" Target="../media/image263.svg"/><Relationship Id="rId24" Type="http://schemas.openxmlformats.org/officeDocument/2006/relationships/image" Target="../media/image276.png"/><Relationship Id="rId5" Type="http://schemas.openxmlformats.org/officeDocument/2006/relationships/image" Target="../media/image257.svg"/><Relationship Id="rId15" Type="http://schemas.openxmlformats.org/officeDocument/2006/relationships/image" Target="../media/image267.svg"/><Relationship Id="rId23" Type="http://schemas.openxmlformats.org/officeDocument/2006/relationships/image" Target="../media/image275.svg"/><Relationship Id="rId10" Type="http://schemas.openxmlformats.org/officeDocument/2006/relationships/image" Target="../media/image262.png"/><Relationship Id="rId19" Type="http://schemas.openxmlformats.org/officeDocument/2006/relationships/image" Target="../media/image271.svg"/><Relationship Id="rId4" Type="http://schemas.openxmlformats.org/officeDocument/2006/relationships/image" Target="../media/image256.png"/><Relationship Id="rId9" Type="http://schemas.openxmlformats.org/officeDocument/2006/relationships/image" Target="../media/image261.svg"/><Relationship Id="rId14" Type="http://schemas.openxmlformats.org/officeDocument/2006/relationships/image" Target="../media/image266.png"/><Relationship Id="rId22" Type="http://schemas.openxmlformats.org/officeDocument/2006/relationships/image" Target="../media/image274.png"/><Relationship Id="rId27" Type="http://schemas.openxmlformats.org/officeDocument/2006/relationships/image" Target="../media/image279.svg"/></Relationships>
</file>

<file path=ppt/slides/_rels/slide28.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285.svg"/><Relationship Id="rId18" Type="http://schemas.openxmlformats.org/officeDocument/2006/relationships/image" Target="../media/image290.png"/><Relationship Id="rId26" Type="http://schemas.openxmlformats.org/officeDocument/2006/relationships/image" Target="../media/image298.png"/><Relationship Id="rId39" Type="http://schemas.openxmlformats.org/officeDocument/2006/relationships/image" Target="../media/image311.svg"/><Relationship Id="rId3" Type="http://schemas.openxmlformats.org/officeDocument/2006/relationships/image" Target="../media/image131.svg"/><Relationship Id="rId21" Type="http://schemas.openxmlformats.org/officeDocument/2006/relationships/image" Target="../media/image293.svg"/><Relationship Id="rId34" Type="http://schemas.openxmlformats.org/officeDocument/2006/relationships/image" Target="../media/image306.png"/><Relationship Id="rId7" Type="http://schemas.openxmlformats.org/officeDocument/2006/relationships/image" Target="../media/image151.svg"/><Relationship Id="rId12" Type="http://schemas.openxmlformats.org/officeDocument/2006/relationships/image" Target="../media/image284.png"/><Relationship Id="rId17" Type="http://schemas.openxmlformats.org/officeDocument/2006/relationships/image" Target="../media/image289.svg"/><Relationship Id="rId25" Type="http://schemas.openxmlformats.org/officeDocument/2006/relationships/image" Target="../media/image297.svg"/><Relationship Id="rId33" Type="http://schemas.openxmlformats.org/officeDocument/2006/relationships/image" Target="../media/image305.svg"/><Relationship Id="rId38" Type="http://schemas.openxmlformats.org/officeDocument/2006/relationships/image" Target="../media/image310.png"/><Relationship Id="rId2" Type="http://schemas.openxmlformats.org/officeDocument/2006/relationships/image" Target="../media/image130.png"/><Relationship Id="rId16" Type="http://schemas.openxmlformats.org/officeDocument/2006/relationships/image" Target="../media/image288.png"/><Relationship Id="rId20" Type="http://schemas.openxmlformats.org/officeDocument/2006/relationships/image" Target="../media/image292.png"/><Relationship Id="rId29" Type="http://schemas.openxmlformats.org/officeDocument/2006/relationships/image" Target="../media/image301.svg"/><Relationship Id="rId1" Type="http://schemas.openxmlformats.org/officeDocument/2006/relationships/slideLayout" Target="../slideLayouts/slideLayout6.xml"/><Relationship Id="rId6" Type="http://schemas.openxmlformats.org/officeDocument/2006/relationships/image" Target="../media/image150.png"/><Relationship Id="rId11" Type="http://schemas.openxmlformats.org/officeDocument/2006/relationships/image" Target="../media/image283.svg"/><Relationship Id="rId24" Type="http://schemas.openxmlformats.org/officeDocument/2006/relationships/image" Target="../media/image296.png"/><Relationship Id="rId32" Type="http://schemas.openxmlformats.org/officeDocument/2006/relationships/image" Target="../media/image304.png"/><Relationship Id="rId37" Type="http://schemas.openxmlformats.org/officeDocument/2006/relationships/image" Target="../media/image309.svg"/><Relationship Id="rId5" Type="http://schemas.openxmlformats.org/officeDocument/2006/relationships/image" Target="../media/image281.svg"/><Relationship Id="rId15" Type="http://schemas.openxmlformats.org/officeDocument/2006/relationships/image" Target="../media/image287.svg"/><Relationship Id="rId23" Type="http://schemas.openxmlformats.org/officeDocument/2006/relationships/image" Target="../media/image295.svg"/><Relationship Id="rId28" Type="http://schemas.openxmlformats.org/officeDocument/2006/relationships/image" Target="../media/image300.png"/><Relationship Id="rId36" Type="http://schemas.openxmlformats.org/officeDocument/2006/relationships/image" Target="../media/image308.png"/><Relationship Id="rId10" Type="http://schemas.openxmlformats.org/officeDocument/2006/relationships/image" Target="../media/image282.png"/><Relationship Id="rId19" Type="http://schemas.openxmlformats.org/officeDocument/2006/relationships/image" Target="../media/image291.svg"/><Relationship Id="rId31" Type="http://schemas.openxmlformats.org/officeDocument/2006/relationships/image" Target="../media/image303.svg"/><Relationship Id="rId4" Type="http://schemas.openxmlformats.org/officeDocument/2006/relationships/image" Target="../media/image280.png"/><Relationship Id="rId9" Type="http://schemas.openxmlformats.org/officeDocument/2006/relationships/image" Target="../media/image153.svg"/><Relationship Id="rId14" Type="http://schemas.openxmlformats.org/officeDocument/2006/relationships/image" Target="../media/image286.png"/><Relationship Id="rId22" Type="http://schemas.openxmlformats.org/officeDocument/2006/relationships/image" Target="../media/image294.png"/><Relationship Id="rId27" Type="http://schemas.openxmlformats.org/officeDocument/2006/relationships/image" Target="../media/image299.svg"/><Relationship Id="rId30" Type="http://schemas.openxmlformats.org/officeDocument/2006/relationships/image" Target="../media/image302.png"/><Relationship Id="rId35" Type="http://schemas.openxmlformats.org/officeDocument/2006/relationships/image" Target="../media/image307.svg"/></Relationships>
</file>

<file path=ppt/slides/_rels/slide29.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323.svg"/><Relationship Id="rId18" Type="http://schemas.openxmlformats.org/officeDocument/2006/relationships/image" Target="../media/image328.png"/><Relationship Id="rId3" Type="http://schemas.openxmlformats.org/officeDocument/2006/relationships/image" Target="../media/image313.svg"/><Relationship Id="rId21" Type="http://schemas.openxmlformats.org/officeDocument/2006/relationships/image" Target="../media/image331.svg"/><Relationship Id="rId7" Type="http://schemas.openxmlformats.org/officeDocument/2006/relationships/image" Target="../media/image317.svg"/><Relationship Id="rId12" Type="http://schemas.openxmlformats.org/officeDocument/2006/relationships/image" Target="../media/image322.png"/><Relationship Id="rId17" Type="http://schemas.openxmlformats.org/officeDocument/2006/relationships/image" Target="../media/image327.svg"/><Relationship Id="rId2" Type="http://schemas.openxmlformats.org/officeDocument/2006/relationships/image" Target="../media/image312.png"/><Relationship Id="rId16" Type="http://schemas.openxmlformats.org/officeDocument/2006/relationships/image" Target="../media/image326.png"/><Relationship Id="rId20" Type="http://schemas.openxmlformats.org/officeDocument/2006/relationships/image" Target="../media/image330.png"/><Relationship Id="rId1" Type="http://schemas.openxmlformats.org/officeDocument/2006/relationships/slideLayout" Target="../slideLayouts/slideLayout6.xml"/><Relationship Id="rId6" Type="http://schemas.openxmlformats.org/officeDocument/2006/relationships/image" Target="../media/image316.png"/><Relationship Id="rId11" Type="http://schemas.openxmlformats.org/officeDocument/2006/relationships/image" Target="../media/image321.svg"/><Relationship Id="rId5" Type="http://schemas.openxmlformats.org/officeDocument/2006/relationships/image" Target="../media/image315.svg"/><Relationship Id="rId15" Type="http://schemas.openxmlformats.org/officeDocument/2006/relationships/image" Target="../media/image325.svg"/><Relationship Id="rId23" Type="http://schemas.openxmlformats.org/officeDocument/2006/relationships/image" Target="../media/image333.svg"/><Relationship Id="rId10" Type="http://schemas.openxmlformats.org/officeDocument/2006/relationships/image" Target="../media/image320.png"/><Relationship Id="rId19" Type="http://schemas.openxmlformats.org/officeDocument/2006/relationships/image" Target="../media/image329.svg"/><Relationship Id="rId4" Type="http://schemas.openxmlformats.org/officeDocument/2006/relationships/image" Target="../media/image314.png"/><Relationship Id="rId9" Type="http://schemas.openxmlformats.org/officeDocument/2006/relationships/image" Target="../media/image319.svg"/><Relationship Id="rId14" Type="http://schemas.openxmlformats.org/officeDocument/2006/relationships/image" Target="../media/image324.png"/><Relationship Id="rId22" Type="http://schemas.openxmlformats.org/officeDocument/2006/relationships/image" Target="../media/image332.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39.xml"/><Relationship Id="rId5" Type="http://schemas.openxmlformats.org/officeDocument/2006/relationships/slide" Target="slide15.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13" Type="http://schemas.openxmlformats.org/officeDocument/2006/relationships/image" Target="../media/image345.svg"/><Relationship Id="rId18" Type="http://schemas.openxmlformats.org/officeDocument/2006/relationships/image" Target="../media/image350.png"/><Relationship Id="rId26" Type="http://schemas.openxmlformats.org/officeDocument/2006/relationships/image" Target="../media/image358.png"/><Relationship Id="rId39" Type="http://schemas.openxmlformats.org/officeDocument/2006/relationships/image" Target="../media/image371.svg"/><Relationship Id="rId3" Type="http://schemas.openxmlformats.org/officeDocument/2006/relationships/image" Target="../media/image335.svg"/><Relationship Id="rId21" Type="http://schemas.openxmlformats.org/officeDocument/2006/relationships/image" Target="../media/image353.svg"/><Relationship Id="rId34" Type="http://schemas.openxmlformats.org/officeDocument/2006/relationships/image" Target="../media/image366.png"/><Relationship Id="rId42" Type="http://schemas.openxmlformats.org/officeDocument/2006/relationships/image" Target="../media/image374.png"/><Relationship Id="rId47" Type="http://schemas.openxmlformats.org/officeDocument/2006/relationships/image" Target="../media/image379.svg"/><Relationship Id="rId50" Type="http://schemas.openxmlformats.org/officeDocument/2006/relationships/image" Target="../media/image382.png"/><Relationship Id="rId7" Type="http://schemas.openxmlformats.org/officeDocument/2006/relationships/image" Target="../media/image339.svg"/><Relationship Id="rId12" Type="http://schemas.openxmlformats.org/officeDocument/2006/relationships/image" Target="../media/image344.png"/><Relationship Id="rId17" Type="http://schemas.openxmlformats.org/officeDocument/2006/relationships/image" Target="../media/image349.svg"/><Relationship Id="rId25" Type="http://schemas.openxmlformats.org/officeDocument/2006/relationships/image" Target="../media/image357.svg"/><Relationship Id="rId33" Type="http://schemas.openxmlformats.org/officeDocument/2006/relationships/image" Target="../media/image365.svg"/><Relationship Id="rId38" Type="http://schemas.openxmlformats.org/officeDocument/2006/relationships/image" Target="../media/image370.png"/><Relationship Id="rId46" Type="http://schemas.openxmlformats.org/officeDocument/2006/relationships/image" Target="../media/image378.png"/><Relationship Id="rId2" Type="http://schemas.openxmlformats.org/officeDocument/2006/relationships/image" Target="../media/image334.png"/><Relationship Id="rId16" Type="http://schemas.openxmlformats.org/officeDocument/2006/relationships/image" Target="../media/image348.png"/><Relationship Id="rId20" Type="http://schemas.openxmlformats.org/officeDocument/2006/relationships/image" Target="../media/image352.png"/><Relationship Id="rId29" Type="http://schemas.openxmlformats.org/officeDocument/2006/relationships/image" Target="../media/image361.svg"/><Relationship Id="rId41" Type="http://schemas.openxmlformats.org/officeDocument/2006/relationships/image" Target="../media/image373.svg"/><Relationship Id="rId1" Type="http://schemas.openxmlformats.org/officeDocument/2006/relationships/slideLayout" Target="../slideLayouts/slideLayout6.xml"/><Relationship Id="rId6" Type="http://schemas.openxmlformats.org/officeDocument/2006/relationships/image" Target="../media/image338.png"/><Relationship Id="rId11" Type="http://schemas.openxmlformats.org/officeDocument/2006/relationships/image" Target="../media/image343.svg"/><Relationship Id="rId24" Type="http://schemas.openxmlformats.org/officeDocument/2006/relationships/image" Target="../media/image356.png"/><Relationship Id="rId32" Type="http://schemas.openxmlformats.org/officeDocument/2006/relationships/image" Target="../media/image364.png"/><Relationship Id="rId37" Type="http://schemas.openxmlformats.org/officeDocument/2006/relationships/image" Target="../media/image369.svg"/><Relationship Id="rId40" Type="http://schemas.openxmlformats.org/officeDocument/2006/relationships/image" Target="../media/image372.png"/><Relationship Id="rId45" Type="http://schemas.openxmlformats.org/officeDocument/2006/relationships/image" Target="../media/image377.svg"/><Relationship Id="rId5" Type="http://schemas.openxmlformats.org/officeDocument/2006/relationships/image" Target="../media/image337.svg"/><Relationship Id="rId15" Type="http://schemas.openxmlformats.org/officeDocument/2006/relationships/image" Target="../media/image347.svg"/><Relationship Id="rId23" Type="http://schemas.openxmlformats.org/officeDocument/2006/relationships/image" Target="../media/image355.svg"/><Relationship Id="rId28" Type="http://schemas.openxmlformats.org/officeDocument/2006/relationships/image" Target="../media/image360.png"/><Relationship Id="rId36" Type="http://schemas.openxmlformats.org/officeDocument/2006/relationships/image" Target="../media/image368.png"/><Relationship Id="rId49" Type="http://schemas.openxmlformats.org/officeDocument/2006/relationships/image" Target="../media/image381.svg"/><Relationship Id="rId10" Type="http://schemas.openxmlformats.org/officeDocument/2006/relationships/image" Target="../media/image342.png"/><Relationship Id="rId19" Type="http://schemas.openxmlformats.org/officeDocument/2006/relationships/image" Target="../media/image351.svg"/><Relationship Id="rId31" Type="http://schemas.openxmlformats.org/officeDocument/2006/relationships/image" Target="../media/image363.svg"/><Relationship Id="rId44" Type="http://schemas.openxmlformats.org/officeDocument/2006/relationships/image" Target="../media/image376.png"/><Relationship Id="rId4" Type="http://schemas.openxmlformats.org/officeDocument/2006/relationships/image" Target="../media/image336.png"/><Relationship Id="rId9" Type="http://schemas.openxmlformats.org/officeDocument/2006/relationships/image" Target="../media/image341.svg"/><Relationship Id="rId14" Type="http://schemas.openxmlformats.org/officeDocument/2006/relationships/image" Target="../media/image346.png"/><Relationship Id="rId22" Type="http://schemas.openxmlformats.org/officeDocument/2006/relationships/image" Target="../media/image354.png"/><Relationship Id="rId27" Type="http://schemas.openxmlformats.org/officeDocument/2006/relationships/image" Target="../media/image359.svg"/><Relationship Id="rId30" Type="http://schemas.openxmlformats.org/officeDocument/2006/relationships/image" Target="../media/image362.png"/><Relationship Id="rId35" Type="http://schemas.openxmlformats.org/officeDocument/2006/relationships/image" Target="../media/image367.svg"/><Relationship Id="rId43" Type="http://schemas.openxmlformats.org/officeDocument/2006/relationships/image" Target="../media/image375.svg"/><Relationship Id="rId48" Type="http://schemas.openxmlformats.org/officeDocument/2006/relationships/image" Target="../media/image380.png"/><Relationship Id="rId8" Type="http://schemas.openxmlformats.org/officeDocument/2006/relationships/image" Target="../media/image340.png"/><Relationship Id="rId51" Type="http://schemas.openxmlformats.org/officeDocument/2006/relationships/image" Target="../media/image383.svg"/></Relationships>
</file>

<file path=ppt/slides/_rels/slide31.xml.rels><?xml version="1.0" encoding="UTF-8" standalone="yes"?>
<Relationships xmlns="http://schemas.openxmlformats.org/package/2006/relationships"><Relationship Id="rId13" Type="http://schemas.openxmlformats.org/officeDocument/2006/relationships/image" Target="../media/image395.svg"/><Relationship Id="rId18" Type="http://schemas.openxmlformats.org/officeDocument/2006/relationships/image" Target="../media/image400.png"/><Relationship Id="rId26" Type="http://schemas.openxmlformats.org/officeDocument/2006/relationships/image" Target="../media/image408.png"/><Relationship Id="rId39" Type="http://schemas.openxmlformats.org/officeDocument/2006/relationships/image" Target="../media/image419.svg"/><Relationship Id="rId21" Type="http://schemas.openxmlformats.org/officeDocument/2006/relationships/image" Target="../media/image403.svg"/><Relationship Id="rId34" Type="http://schemas.openxmlformats.org/officeDocument/2006/relationships/image" Target="../media/image414.png"/><Relationship Id="rId42" Type="http://schemas.openxmlformats.org/officeDocument/2006/relationships/image" Target="../media/image422.png"/><Relationship Id="rId47" Type="http://schemas.openxmlformats.org/officeDocument/2006/relationships/image" Target="../media/image427.svg"/><Relationship Id="rId50" Type="http://schemas.openxmlformats.org/officeDocument/2006/relationships/image" Target="../media/image430.png"/><Relationship Id="rId55" Type="http://schemas.openxmlformats.org/officeDocument/2006/relationships/image" Target="../media/image435.svg"/><Relationship Id="rId63" Type="http://schemas.openxmlformats.org/officeDocument/2006/relationships/image" Target="../media/image443.svg"/><Relationship Id="rId68" Type="http://schemas.openxmlformats.org/officeDocument/2006/relationships/image" Target="../media/image448.png"/><Relationship Id="rId7" Type="http://schemas.openxmlformats.org/officeDocument/2006/relationships/image" Target="../media/image389.svg"/><Relationship Id="rId71" Type="http://schemas.openxmlformats.org/officeDocument/2006/relationships/image" Target="../media/image451.svg"/><Relationship Id="rId2" Type="http://schemas.openxmlformats.org/officeDocument/2006/relationships/image" Target="../media/image384.png"/><Relationship Id="rId16" Type="http://schemas.openxmlformats.org/officeDocument/2006/relationships/image" Target="../media/image398.png"/><Relationship Id="rId29" Type="http://schemas.openxmlformats.org/officeDocument/2006/relationships/image" Target="../media/image411.svg"/><Relationship Id="rId1" Type="http://schemas.openxmlformats.org/officeDocument/2006/relationships/slideLayout" Target="../slideLayouts/slideLayout6.xml"/><Relationship Id="rId6" Type="http://schemas.openxmlformats.org/officeDocument/2006/relationships/image" Target="../media/image388.png"/><Relationship Id="rId11" Type="http://schemas.openxmlformats.org/officeDocument/2006/relationships/image" Target="../media/image393.svg"/><Relationship Id="rId24" Type="http://schemas.openxmlformats.org/officeDocument/2006/relationships/image" Target="../media/image406.png"/><Relationship Id="rId32" Type="http://schemas.openxmlformats.org/officeDocument/2006/relationships/image" Target="../media/image412.png"/><Relationship Id="rId37" Type="http://schemas.openxmlformats.org/officeDocument/2006/relationships/image" Target="../media/image417.svg"/><Relationship Id="rId40" Type="http://schemas.openxmlformats.org/officeDocument/2006/relationships/image" Target="../media/image420.png"/><Relationship Id="rId45" Type="http://schemas.openxmlformats.org/officeDocument/2006/relationships/image" Target="../media/image425.svg"/><Relationship Id="rId53" Type="http://schemas.openxmlformats.org/officeDocument/2006/relationships/image" Target="../media/image433.svg"/><Relationship Id="rId58" Type="http://schemas.openxmlformats.org/officeDocument/2006/relationships/image" Target="../media/image438.png"/><Relationship Id="rId66" Type="http://schemas.openxmlformats.org/officeDocument/2006/relationships/image" Target="../media/image446.png"/><Relationship Id="rId5" Type="http://schemas.openxmlformats.org/officeDocument/2006/relationships/image" Target="../media/image387.svg"/><Relationship Id="rId15" Type="http://schemas.openxmlformats.org/officeDocument/2006/relationships/image" Target="../media/image397.svg"/><Relationship Id="rId23" Type="http://schemas.openxmlformats.org/officeDocument/2006/relationships/image" Target="../media/image405.svg"/><Relationship Id="rId28" Type="http://schemas.openxmlformats.org/officeDocument/2006/relationships/image" Target="../media/image410.png"/><Relationship Id="rId36" Type="http://schemas.openxmlformats.org/officeDocument/2006/relationships/image" Target="../media/image416.png"/><Relationship Id="rId49" Type="http://schemas.openxmlformats.org/officeDocument/2006/relationships/image" Target="../media/image429.svg"/><Relationship Id="rId57" Type="http://schemas.openxmlformats.org/officeDocument/2006/relationships/image" Target="../media/image437.svg"/><Relationship Id="rId61" Type="http://schemas.openxmlformats.org/officeDocument/2006/relationships/image" Target="../media/image441.svg"/><Relationship Id="rId10" Type="http://schemas.openxmlformats.org/officeDocument/2006/relationships/image" Target="../media/image392.png"/><Relationship Id="rId19" Type="http://schemas.openxmlformats.org/officeDocument/2006/relationships/image" Target="../media/image401.svg"/><Relationship Id="rId31" Type="http://schemas.openxmlformats.org/officeDocument/2006/relationships/image" Target="../media/image245.svg"/><Relationship Id="rId44" Type="http://schemas.openxmlformats.org/officeDocument/2006/relationships/image" Target="../media/image424.png"/><Relationship Id="rId52" Type="http://schemas.openxmlformats.org/officeDocument/2006/relationships/image" Target="../media/image432.png"/><Relationship Id="rId60" Type="http://schemas.openxmlformats.org/officeDocument/2006/relationships/image" Target="../media/image440.png"/><Relationship Id="rId65" Type="http://schemas.openxmlformats.org/officeDocument/2006/relationships/image" Target="../media/image445.svg"/><Relationship Id="rId4" Type="http://schemas.openxmlformats.org/officeDocument/2006/relationships/image" Target="../media/image386.png"/><Relationship Id="rId9" Type="http://schemas.openxmlformats.org/officeDocument/2006/relationships/image" Target="../media/image391.svg"/><Relationship Id="rId14" Type="http://schemas.openxmlformats.org/officeDocument/2006/relationships/image" Target="../media/image396.png"/><Relationship Id="rId22" Type="http://schemas.openxmlformats.org/officeDocument/2006/relationships/image" Target="../media/image404.png"/><Relationship Id="rId27" Type="http://schemas.openxmlformats.org/officeDocument/2006/relationships/image" Target="../media/image409.svg"/><Relationship Id="rId30" Type="http://schemas.openxmlformats.org/officeDocument/2006/relationships/image" Target="../media/image244.png"/><Relationship Id="rId35" Type="http://schemas.openxmlformats.org/officeDocument/2006/relationships/image" Target="../media/image415.svg"/><Relationship Id="rId43" Type="http://schemas.openxmlformats.org/officeDocument/2006/relationships/image" Target="../media/image423.svg"/><Relationship Id="rId48" Type="http://schemas.openxmlformats.org/officeDocument/2006/relationships/image" Target="../media/image428.png"/><Relationship Id="rId56" Type="http://schemas.openxmlformats.org/officeDocument/2006/relationships/image" Target="../media/image436.png"/><Relationship Id="rId64" Type="http://schemas.openxmlformats.org/officeDocument/2006/relationships/image" Target="../media/image444.png"/><Relationship Id="rId69" Type="http://schemas.openxmlformats.org/officeDocument/2006/relationships/image" Target="../media/image449.svg"/><Relationship Id="rId8" Type="http://schemas.openxmlformats.org/officeDocument/2006/relationships/image" Target="../media/image390.png"/><Relationship Id="rId51" Type="http://schemas.openxmlformats.org/officeDocument/2006/relationships/image" Target="../media/image431.svg"/><Relationship Id="rId3" Type="http://schemas.openxmlformats.org/officeDocument/2006/relationships/image" Target="../media/image385.svg"/><Relationship Id="rId12" Type="http://schemas.openxmlformats.org/officeDocument/2006/relationships/image" Target="../media/image394.png"/><Relationship Id="rId17" Type="http://schemas.openxmlformats.org/officeDocument/2006/relationships/image" Target="../media/image399.svg"/><Relationship Id="rId25" Type="http://schemas.openxmlformats.org/officeDocument/2006/relationships/image" Target="../media/image407.svg"/><Relationship Id="rId33" Type="http://schemas.openxmlformats.org/officeDocument/2006/relationships/image" Target="../media/image413.svg"/><Relationship Id="rId38" Type="http://schemas.openxmlformats.org/officeDocument/2006/relationships/image" Target="../media/image418.png"/><Relationship Id="rId46" Type="http://schemas.openxmlformats.org/officeDocument/2006/relationships/image" Target="../media/image426.png"/><Relationship Id="rId59" Type="http://schemas.openxmlformats.org/officeDocument/2006/relationships/image" Target="../media/image439.svg"/><Relationship Id="rId67" Type="http://schemas.openxmlformats.org/officeDocument/2006/relationships/image" Target="../media/image447.svg"/><Relationship Id="rId20" Type="http://schemas.openxmlformats.org/officeDocument/2006/relationships/image" Target="../media/image402.png"/><Relationship Id="rId41" Type="http://schemas.openxmlformats.org/officeDocument/2006/relationships/image" Target="../media/image421.svg"/><Relationship Id="rId54" Type="http://schemas.openxmlformats.org/officeDocument/2006/relationships/image" Target="../media/image434.png"/><Relationship Id="rId62" Type="http://schemas.openxmlformats.org/officeDocument/2006/relationships/image" Target="../media/image442.png"/><Relationship Id="rId70" Type="http://schemas.openxmlformats.org/officeDocument/2006/relationships/image" Target="../media/image450.png"/></Relationships>
</file>

<file path=ppt/slides/_rels/slide32.xml.rels><?xml version="1.0" encoding="UTF-8" standalone="yes"?>
<Relationships xmlns="http://schemas.openxmlformats.org/package/2006/relationships"><Relationship Id="rId13" Type="http://schemas.openxmlformats.org/officeDocument/2006/relationships/image" Target="../media/image463.svg"/><Relationship Id="rId18" Type="http://schemas.openxmlformats.org/officeDocument/2006/relationships/image" Target="../media/image468.png"/><Relationship Id="rId26" Type="http://schemas.openxmlformats.org/officeDocument/2006/relationships/image" Target="../media/image476.png"/><Relationship Id="rId39" Type="http://schemas.openxmlformats.org/officeDocument/2006/relationships/image" Target="../media/image489.svg"/><Relationship Id="rId3" Type="http://schemas.openxmlformats.org/officeDocument/2006/relationships/image" Target="../media/image453.svg"/><Relationship Id="rId21" Type="http://schemas.openxmlformats.org/officeDocument/2006/relationships/image" Target="../media/image471.svg"/><Relationship Id="rId34" Type="http://schemas.openxmlformats.org/officeDocument/2006/relationships/image" Target="../media/image484.png"/><Relationship Id="rId42" Type="http://schemas.openxmlformats.org/officeDocument/2006/relationships/image" Target="../media/image492.png"/><Relationship Id="rId47" Type="http://schemas.openxmlformats.org/officeDocument/2006/relationships/image" Target="../media/image497.svg"/><Relationship Id="rId7" Type="http://schemas.openxmlformats.org/officeDocument/2006/relationships/image" Target="../media/image457.svg"/><Relationship Id="rId12" Type="http://schemas.openxmlformats.org/officeDocument/2006/relationships/image" Target="../media/image462.png"/><Relationship Id="rId17" Type="http://schemas.openxmlformats.org/officeDocument/2006/relationships/image" Target="../media/image467.svg"/><Relationship Id="rId25" Type="http://schemas.openxmlformats.org/officeDocument/2006/relationships/image" Target="../media/image475.svg"/><Relationship Id="rId33" Type="http://schemas.openxmlformats.org/officeDocument/2006/relationships/image" Target="../media/image483.svg"/><Relationship Id="rId38" Type="http://schemas.openxmlformats.org/officeDocument/2006/relationships/image" Target="../media/image488.png"/><Relationship Id="rId46" Type="http://schemas.openxmlformats.org/officeDocument/2006/relationships/image" Target="../media/image496.png"/><Relationship Id="rId2" Type="http://schemas.openxmlformats.org/officeDocument/2006/relationships/image" Target="../media/image452.png"/><Relationship Id="rId16" Type="http://schemas.openxmlformats.org/officeDocument/2006/relationships/image" Target="../media/image466.png"/><Relationship Id="rId20" Type="http://schemas.openxmlformats.org/officeDocument/2006/relationships/image" Target="../media/image470.png"/><Relationship Id="rId29" Type="http://schemas.openxmlformats.org/officeDocument/2006/relationships/image" Target="../media/image479.svg"/><Relationship Id="rId41" Type="http://schemas.openxmlformats.org/officeDocument/2006/relationships/image" Target="../media/image491.svg"/><Relationship Id="rId1" Type="http://schemas.openxmlformats.org/officeDocument/2006/relationships/slideLayout" Target="../slideLayouts/slideLayout6.xml"/><Relationship Id="rId6" Type="http://schemas.openxmlformats.org/officeDocument/2006/relationships/image" Target="../media/image456.png"/><Relationship Id="rId11" Type="http://schemas.openxmlformats.org/officeDocument/2006/relationships/image" Target="../media/image461.svg"/><Relationship Id="rId24" Type="http://schemas.openxmlformats.org/officeDocument/2006/relationships/image" Target="../media/image474.png"/><Relationship Id="rId32" Type="http://schemas.openxmlformats.org/officeDocument/2006/relationships/image" Target="../media/image482.png"/><Relationship Id="rId37" Type="http://schemas.openxmlformats.org/officeDocument/2006/relationships/image" Target="../media/image487.svg"/><Relationship Id="rId40" Type="http://schemas.openxmlformats.org/officeDocument/2006/relationships/image" Target="../media/image490.png"/><Relationship Id="rId45" Type="http://schemas.openxmlformats.org/officeDocument/2006/relationships/image" Target="../media/image495.svg"/><Relationship Id="rId5" Type="http://schemas.openxmlformats.org/officeDocument/2006/relationships/image" Target="../media/image455.svg"/><Relationship Id="rId15" Type="http://schemas.openxmlformats.org/officeDocument/2006/relationships/image" Target="../media/image465.svg"/><Relationship Id="rId23" Type="http://schemas.openxmlformats.org/officeDocument/2006/relationships/image" Target="../media/image473.svg"/><Relationship Id="rId28" Type="http://schemas.openxmlformats.org/officeDocument/2006/relationships/image" Target="../media/image478.png"/><Relationship Id="rId36" Type="http://schemas.openxmlformats.org/officeDocument/2006/relationships/image" Target="../media/image486.png"/><Relationship Id="rId49" Type="http://schemas.openxmlformats.org/officeDocument/2006/relationships/image" Target="../media/image333.svg"/><Relationship Id="rId10" Type="http://schemas.openxmlformats.org/officeDocument/2006/relationships/image" Target="../media/image460.png"/><Relationship Id="rId19" Type="http://schemas.openxmlformats.org/officeDocument/2006/relationships/image" Target="../media/image469.svg"/><Relationship Id="rId31" Type="http://schemas.openxmlformats.org/officeDocument/2006/relationships/image" Target="../media/image481.svg"/><Relationship Id="rId44" Type="http://schemas.openxmlformats.org/officeDocument/2006/relationships/image" Target="../media/image494.png"/><Relationship Id="rId4" Type="http://schemas.openxmlformats.org/officeDocument/2006/relationships/image" Target="../media/image454.png"/><Relationship Id="rId9" Type="http://schemas.openxmlformats.org/officeDocument/2006/relationships/image" Target="../media/image459.svg"/><Relationship Id="rId14" Type="http://schemas.openxmlformats.org/officeDocument/2006/relationships/image" Target="../media/image464.png"/><Relationship Id="rId22" Type="http://schemas.openxmlformats.org/officeDocument/2006/relationships/image" Target="../media/image472.png"/><Relationship Id="rId27" Type="http://schemas.openxmlformats.org/officeDocument/2006/relationships/image" Target="../media/image477.svg"/><Relationship Id="rId30" Type="http://schemas.openxmlformats.org/officeDocument/2006/relationships/image" Target="../media/image480.png"/><Relationship Id="rId35" Type="http://schemas.openxmlformats.org/officeDocument/2006/relationships/image" Target="../media/image485.svg"/><Relationship Id="rId43" Type="http://schemas.openxmlformats.org/officeDocument/2006/relationships/image" Target="../media/image493.svg"/><Relationship Id="rId48" Type="http://schemas.openxmlformats.org/officeDocument/2006/relationships/image" Target="../media/image332.png"/><Relationship Id="rId8" Type="http://schemas.openxmlformats.org/officeDocument/2006/relationships/image" Target="../media/image458.png"/></Relationships>
</file>

<file path=ppt/slides/_rels/slide33.xml.rels><?xml version="1.0" encoding="UTF-8" standalone="yes"?>
<Relationships xmlns="http://schemas.openxmlformats.org/package/2006/relationships"><Relationship Id="rId8" Type="http://schemas.openxmlformats.org/officeDocument/2006/relationships/image" Target="../media/image504.png"/><Relationship Id="rId13" Type="http://schemas.openxmlformats.org/officeDocument/2006/relationships/image" Target="../media/image509.svg"/><Relationship Id="rId18" Type="http://schemas.openxmlformats.org/officeDocument/2006/relationships/image" Target="../media/image514.png"/><Relationship Id="rId26" Type="http://schemas.openxmlformats.org/officeDocument/2006/relationships/image" Target="../media/image522.png"/><Relationship Id="rId3" Type="http://schemas.openxmlformats.org/officeDocument/2006/relationships/image" Target="../media/image499.svg"/><Relationship Id="rId21" Type="http://schemas.openxmlformats.org/officeDocument/2006/relationships/image" Target="../media/image517.svg"/><Relationship Id="rId34" Type="http://schemas.openxmlformats.org/officeDocument/2006/relationships/image" Target="../media/image530.png"/><Relationship Id="rId7" Type="http://schemas.openxmlformats.org/officeDocument/2006/relationships/image" Target="../media/image503.svg"/><Relationship Id="rId12" Type="http://schemas.openxmlformats.org/officeDocument/2006/relationships/image" Target="../media/image508.png"/><Relationship Id="rId17" Type="http://schemas.openxmlformats.org/officeDocument/2006/relationships/image" Target="../media/image513.svg"/><Relationship Id="rId25" Type="http://schemas.openxmlformats.org/officeDocument/2006/relationships/image" Target="../media/image521.svg"/><Relationship Id="rId33" Type="http://schemas.openxmlformats.org/officeDocument/2006/relationships/image" Target="../media/image529.svg"/><Relationship Id="rId2" Type="http://schemas.openxmlformats.org/officeDocument/2006/relationships/image" Target="../media/image498.png"/><Relationship Id="rId16" Type="http://schemas.openxmlformats.org/officeDocument/2006/relationships/image" Target="../media/image512.png"/><Relationship Id="rId20" Type="http://schemas.openxmlformats.org/officeDocument/2006/relationships/image" Target="../media/image516.png"/><Relationship Id="rId29" Type="http://schemas.openxmlformats.org/officeDocument/2006/relationships/image" Target="../media/image525.svg"/><Relationship Id="rId1" Type="http://schemas.openxmlformats.org/officeDocument/2006/relationships/slideLayout" Target="../slideLayouts/slideLayout6.xml"/><Relationship Id="rId6" Type="http://schemas.openxmlformats.org/officeDocument/2006/relationships/image" Target="../media/image502.png"/><Relationship Id="rId11" Type="http://schemas.openxmlformats.org/officeDocument/2006/relationships/image" Target="../media/image507.svg"/><Relationship Id="rId24" Type="http://schemas.openxmlformats.org/officeDocument/2006/relationships/image" Target="../media/image520.png"/><Relationship Id="rId32" Type="http://schemas.openxmlformats.org/officeDocument/2006/relationships/image" Target="../media/image528.png"/><Relationship Id="rId37" Type="http://schemas.openxmlformats.org/officeDocument/2006/relationships/image" Target="../media/image533.svg"/><Relationship Id="rId5" Type="http://schemas.openxmlformats.org/officeDocument/2006/relationships/image" Target="../media/image501.svg"/><Relationship Id="rId15" Type="http://schemas.openxmlformats.org/officeDocument/2006/relationships/image" Target="../media/image511.svg"/><Relationship Id="rId23" Type="http://schemas.openxmlformats.org/officeDocument/2006/relationships/image" Target="../media/image519.svg"/><Relationship Id="rId28" Type="http://schemas.openxmlformats.org/officeDocument/2006/relationships/image" Target="../media/image524.png"/><Relationship Id="rId36" Type="http://schemas.openxmlformats.org/officeDocument/2006/relationships/image" Target="../media/image532.png"/><Relationship Id="rId10" Type="http://schemas.openxmlformats.org/officeDocument/2006/relationships/image" Target="../media/image506.png"/><Relationship Id="rId19" Type="http://schemas.openxmlformats.org/officeDocument/2006/relationships/image" Target="../media/image515.svg"/><Relationship Id="rId31" Type="http://schemas.openxmlformats.org/officeDocument/2006/relationships/image" Target="../media/image527.svg"/><Relationship Id="rId4" Type="http://schemas.openxmlformats.org/officeDocument/2006/relationships/image" Target="../media/image500.png"/><Relationship Id="rId9" Type="http://schemas.openxmlformats.org/officeDocument/2006/relationships/image" Target="../media/image505.svg"/><Relationship Id="rId14" Type="http://schemas.openxmlformats.org/officeDocument/2006/relationships/image" Target="../media/image510.png"/><Relationship Id="rId22" Type="http://schemas.openxmlformats.org/officeDocument/2006/relationships/image" Target="../media/image518.png"/><Relationship Id="rId27" Type="http://schemas.openxmlformats.org/officeDocument/2006/relationships/image" Target="../media/image523.svg"/><Relationship Id="rId30" Type="http://schemas.openxmlformats.org/officeDocument/2006/relationships/image" Target="../media/image526.png"/><Relationship Id="rId35" Type="http://schemas.openxmlformats.org/officeDocument/2006/relationships/image" Target="../media/image531.svg"/></Relationships>
</file>

<file path=ppt/slides/_rels/slide34.xml.rels><?xml version="1.0" encoding="UTF-8" standalone="yes"?>
<Relationships xmlns="http://schemas.openxmlformats.org/package/2006/relationships"><Relationship Id="rId8" Type="http://schemas.openxmlformats.org/officeDocument/2006/relationships/image" Target="../media/image538.png"/><Relationship Id="rId13" Type="http://schemas.openxmlformats.org/officeDocument/2006/relationships/image" Target="../media/image543.svg"/><Relationship Id="rId18" Type="http://schemas.openxmlformats.org/officeDocument/2006/relationships/image" Target="../media/image280.png"/><Relationship Id="rId26" Type="http://schemas.openxmlformats.org/officeDocument/2006/relationships/image" Target="../media/image554.png"/><Relationship Id="rId39" Type="http://schemas.openxmlformats.org/officeDocument/2006/relationships/image" Target="../media/image563.svg"/><Relationship Id="rId3" Type="http://schemas.openxmlformats.org/officeDocument/2006/relationships/image" Target="../media/image535.svg"/><Relationship Id="rId21" Type="http://schemas.openxmlformats.org/officeDocument/2006/relationships/image" Target="../media/image549.svg"/><Relationship Id="rId34" Type="http://schemas.openxmlformats.org/officeDocument/2006/relationships/image" Target="../media/image558.png"/><Relationship Id="rId7" Type="http://schemas.openxmlformats.org/officeDocument/2006/relationships/image" Target="../media/image537.svg"/><Relationship Id="rId12" Type="http://schemas.openxmlformats.org/officeDocument/2006/relationships/image" Target="../media/image542.png"/><Relationship Id="rId17" Type="http://schemas.openxmlformats.org/officeDocument/2006/relationships/image" Target="../media/image547.svg"/><Relationship Id="rId25" Type="http://schemas.openxmlformats.org/officeDocument/2006/relationships/image" Target="../media/image553.svg"/><Relationship Id="rId33" Type="http://schemas.openxmlformats.org/officeDocument/2006/relationships/image" Target="../media/image161.svg"/><Relationship Id="rId38" Type="http://schemas.openxmlformats.org/officeDocument/2006/relationships/image" Target="../media/image562.png"/><Relationship Id="rId2" Type="http://schemas.openxmlformats.org/officeDocument/2006/relationships/image" Target="../media/image534.png"/><Relationship Id="rId16" Type="http://schemas.openxmlformats.org/officeDocument/2006/relationships/image" Target="../media/image546.png"/><Relationship Id="rId20" Type="http://schemas.openxmlformats.org/officeDocument/2006/relationships/image" Target="../media/image548.png"/><Relationship Id="rId29" Type="http://schemas.openxmlformats.org/officeDocument/2006/relationships/image" Target="../media/image557.svg"/><Relationship Id="rId1" Type="http://schemas.openxmlformats.org/officeDocument/2006/relationships/slideLayout" Target="../slideLayouts/slideLayout6.xml"/><Relationship Id="rId6" Type="http://schemas.openxmlformats.org/officeDocument/2006/relationships/image" Target="../media/image536.png"/><Relationship Id="rId11" Type="http://schemas.openxmlformats.org/officeDocument/2006/relationships/image" Target="../media/image541.svg"/><Relationship Id="rId24" Type="http://schemas.openxmlformats.org/officeDocument/2006/relationships/image" Target="../media/image552.png"/><Relationship Id="rId32" Type="http://schemas.openxmlformats.org/officeDocument/2006/relationships/image" Target="../media/image160.png"/><Relationship Id="rId37" Type="http://schemas.openxmlformats.org/officeDocument/2006/relationships/image" Target="../media/image561.svg"/><Relationship Id="rId5" Type="http://schemas.openxmlformats.org/officeDocument/2006/relationships/image" Target="../media/image127.svg"/><Relationship Id="rId15" Type="http://schemas.openxmlformats.org/officeDocument/2006/relationships/image" Target="../media/image545.svg"/><Relationship Id="rId23" Type="http://schemas.openxmlformats.org/officeDocument/2006/relationships/image" Target="../media/image551.svg"/><Relationship Id="rId28" Type="http://schemas.openxmlformats.org/officeDocument/2006/relationships/image" Target="../media/image556.png"/><Relationship Id="rId36" Type="http://schemas.openxmlformats.org/officeDocument/2006/relationships/image" Target="../media/image560.png"/><Relationship Id="rId10" Type="http://schemas.openxmlformats.org/officeDocument/2006/relationships/image" Target="../media/image540.png"/><Relationship Id="rId19" Type="http://schemas.openxmlformats.org/officeDocument/2006/relationships/image" Target="../media/image281.svg"/><Relationship Id="rId31" Type="http://schemas.openxmlformats.org/officeDocument/2006/relationships/image" Target="../media/image249.svg"/><Relationship Id="rId4" Type="http://schemas.openxmlformats.org/officeDocument/2006/relationships/image" Target="../media/image126.png"/><Relationship Id="rId9" Type="http://schemas.openxmlformats.org/officeDocument/2006/relationships/image" Target="../media/image539.svg"/><Relationship Id="rId14" Type="http://schemas.openxmlformats.org/officeDocument/2006/relationships/image" Target="../media/image544.png"/><Relationship Id="rId22" Type="http://schemas.openxmlformats.org/officeDocument/2006/relationships/image" Target="../media/image550.png"/><Relationship Id="rId27" Type="http://schemas.openxmlformats.org/officeDocument/2006/relationships/image" Target="../media/image555.svg"/><Relationship Id="rId30" Type="http://schemas.openxmlformats.org/officeDocument/2006/relationships/image" Target="../media/image248.png"/><Relationship Id="rId35" Type="http://schemas.openxmlformats.org/officeDocument/2006/relationships/image" Target="../media/image559.svg"/></Relationships>
</file>

<file path=ppt/slides/_rels/slide35.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image" Target="../media/image575.svg"/><Relationship Id="rId18" Type="http://schemas.openxmlformats.org/officeDocument/2006/relationships/image" Target="../media/image580.png"/><Relationship Id="rId26" Type="http://schemas.openxmlformats.org/officeDocument/2006/relationships/image" Target="../media/image588.png"/><Relationship Id="rId39" Type="http://schemas.openxmlformats.org/officeDocument/2006/relationships/image" Target="../media/image599.svg"/><Relationship Id="rId3" Type="http://schemas.openxmlformats.org/officeDocument/2006/relationships/image" Target="../media/image565.svg"/><Relationship Id="rId21" Type="http://schemas.openxmlformats.org/officeDocument/2006/relationships/image" Target="../media/image583.svg"/><Relationship Id="rId34" Type="http://schemas.openxmlformats.org/officeDocument/2006/relationships/image" Target="../media/image26.png"/><Relationship Id="rId42" Type="http://schemas.openxmlformats.org/officeDocument/2006/relationships/image" Target="../media/image602.png"/><Relationship Id="rId47" Type="http://schemas.openxmlformats.org/officeDocument/2006/relationships/image" Target="../media/image561.svg"/><Relationship Id="rId7" Type="http://schemas.openxmlformats.org/officeDocument/2006/relationships/image" Target="../media/image569.svg"/><Relationship Id="rId12" Type="http://schemas.openxmlformats.org/officeDocument/2006/relationships/image" Target="../media/image574.png"/><Relationship Id="rId17" Type="http://schemas.openxmlformats.org/officeDocument/2006/relationships/image" Target="../media/image579.svg"/><Relationship Id="rId25" Type="http://schemas.openxmlformats.org/officeDocument/2006/relationships/image" Target="../media/image587.svg"/><Relationship Id="rId33" Type="http://schemas.openxmlformats.org/officeDocument/2006/relationships/image" Target="../media/image595.svg"/><Relationship Id="rId38" Type="http://schemas.openxmlformats.org/officeDocument/2006/relationships/image" Target="../media/image598.png"/><Relationship Id="rId46" Type="http://schemas.openxmlformats.org/officeDocument/2006/relationships/image" Target="../media/image560.png"/><Relationship Id="rId2" Type="http://schemas.openxmlformats.org/officeDocument/2006/relationships/image" Target="../media/image564.png"/><Relationship Id="rId16" Type="http://schemas.openxmlformats.org/officeDocument/2006/relationships/image" Target="../media/image578.png"/><Relationship Id="rId20" Type="http://schemas.openxmlformats.org/officeDocument/2006/relationships/image" Target="../media/image582.png"/><Relationship Id="rId29" Type="http://schemas.openxmlformats.org/officeDocument/2006/relationships/image" Target="../media/image591.svg"/><Relationship Id="rId41" Type="http://schemas.openxmlformats.org/officeDocument/2006/relationships/image" Target="../media/image601.svg"/><Relationship Id="rId1" Type="http://schemas.openxmlformats.org/officeDocument/2006/relationships/slideLayout" Target="../slideLayouts/slideLayout6.xml"/><Relationship Id="rId6" Type="http://schemas.openxmlformats.org/officeDocument/2006/relationships/image" Target="../media/image568.png"/><Relationship Id="rId11" Type="http://schemas.openxmlformats.org/officeDocument/2006/relationships/image" Target="../media/image573.svg"/><Relationship Id="rId24" Type="http://schemas.openxmlformats.org/officeDocument/2006/relationships/image" Target="../media/image586.png"/><Relationship Id="rId32" Type="http://schemas.openxmlformats.org/officeDocument/2006/relationships/image" Target="../media/image594.png"/><Relationship Id="rId37" Type="http://schemas.openxmlformats.org/officeDocument/2006/relationships/image" Target="../media/image597.svg"/><Relationship Id="rId40" Type="http://schemas.openxmlformats.org/officeDocument/2006/relationships/image" Target="../media/image600.png"/><Relationship Id="rId45" Type="http://schemas.openxmlformats.org/officeDocument/2006/relationships/image" Target="../media/image605.svg"/><Relationship Id="rId5" Type="http://schemas.openxmlformats.org/officeDocument/2006/relationships/image" Target="../media/image567.svg"/><Relationship Id="rId15" Type="http://schemas.openxmlformats.org/officeDocument/2006/relationships/image" Target="../media/image577.svg"/><Relationship Id="rId23" Type="http://schemas.openxmlformats.org/officeDocument/2006/relationships/image" Target="../media/image585.svg"/><Relationship Id="rId28" Type="http://schemas.openxmlformats.org/officeDocument/2006/relationships/image" Target="../media/image590.png"/><Relationship Id="rId36" Type="http://schemas.openxmlformats.org/officeDocument/2006/relationships/image" Target="../media/image596.png"/><Relationship Id="rId10" Type="http://schemas.openxmlformats.org/officeDocument/2006/relationships/image" Target="../media/image572.png"/><Relationship Id="rId19" Type="http://schemas.openxmlformats.org/officeDocument/2006/relationships/image" Target="../media/image581.svg"/><Relationship Id="rId31" Type="http://schemas.openxmlformats.org/officeDocument/2006/relationships/image" Target="../media/image593.svg"/><Relationship Id="rId44" Type="http://schemas.openxmlformats.org/officeDocument/2006/relationships/image" Target="../media/image604.png"/><Relationship Id="rId4" Type="http://schemas.openxmlformats.org/officeDocument/2006/relationships/image" Target="../media/image566.png"/><Relationship Id="rId9" Type="http://schemas.openxmlformats.org/officeDocument/2006/relationships/image" Target="../media/image571.svg"/><Relationship Id="rId14" Type="http://schemas.openxmlformats.org/officeDocument/2006/relationships/image" Target="../media/image576.png"/><Relationship Id="rId22" Type="http://schemas.openxmlformats.org/officeDocument/2006/relationships/image" Target="../media/image584.png"/><Relationship Id="rId27" Type="http://schemas.openxmlformats.org/officeDocument/2006/relationships/image" Target="../media/image589.svg"/><Relationship Id="rId30" Type="http://schemas.openxmlformats.org/officeDocument/2006/relationships/image" Target="../media/image592.png"/><Relationship Id="rId35" Type="http://schemas.openxmlformats.org/officeDocument/2006/relationships/image" Target="../media/image27.svg"/><Relationship Id="rId43" Type="http://schemas.openxmlformats.org/officeDocument/2006/relationships/image" Target="../media/image603.svg"/></Relationships>
</file>

<file path=ppt/slides/_rels/slide36.xml.rels><?xml version="1.0" encoding="UTF-8" standalone="yes"?>
<Relationships xmlns="http://schemas.openxmlformats.org/package/2006/relationships"><Relationship Id="rId8" Type="http://schemas.openxmlformats.org/officeDocument/2006/relationships/image" Target="../media/image612.png"/><Relationship Id="rId13" Type="http://schemas.openxmlformats.org/officeDocument/2006/relationships/image" Target="../media/image617.svg"/><Relationship Id="rId18" Type="http://schemas.openxmlformats.org/officeDocument/2006/relationships/image" Target="../media/image622.png"/><Relationship Id="rId26" Type="http://schemas.openxmlformats.org/officeDocument/2006/relationships/image" Target="../media/image630.png"/><Relationship Id="rId39" Type="http://schemas.openxmlformats.org/officeDocument/2006/relationships/image" Target="../media/image643.svg"/><Relationship Id="rId3" Type="http://schemas.openxmlformats.org/officeDocument/2006/relationships/image" Target="../media/image607.svg"/><Relationship Id="rId21" Type="http://schemas.openxmlformats.org/officeDocument/2006/relationships/image" Target="../media/image625.svg"/><Relationship Id="rId34" Type="http://schemas.openxmlformats.org/officeDocument/2006/relationships/image" Target="../media/image638.png"/><Relationship Id="rId42" Type="http://schemas.openxmlformats.org/officeDocument/2006/relationships/image" Target="../media/image646.png"/><Relationship Id="rId7" Type="http://schemas.openxmlformats.org/officeDocument/2006/relationships/image" Target="../media/image611.svg"/><Relationship Id="rId12" Type="http://schemas.openxmlformats.org/officeDocument/2006/relationships/image" Target="../media/image616.png"/><Relationship Id="rId17" Type="http://schemas.openxmlformats.org/officeDocument/2006/relationships/image" Target="../media/image621.svg"/><Relationship Id="rId25" Type="http://schemas.openxmlformats.org/officeDocument/2006/relationships/image" Target="../media/image629.svg"/><Relationship Id="rId33" Type="http://schemas.openxmlformats.org/officeDocument/2006/relationships/image" Target="../media/image637.svg"/><Relationship Id="rId38" Type="http://schemas.openxmlformats.org/officeDocument/2006/relationships/image" Target="../media/image642.png"/><Relationship Id="rId2" Type="http://schemas.openxmlformats.org/officeDocument/2006/relationships/image" Target="../media/image606.png"/><Relationship Id="rId16" Type="http://schemas.openxmlformats.org/officeDocument/2006/relationships/image" Target="../media/image620.png"/><Relationship Id="rId20" Type="http://schemas.openxmlformats.org/officeDocument/2006/relationships/image" Target="../media/image624.png"/><Relationship Id="rId29" Type="http://schemas.openxmlformats.org/officeDocument/2006/relationships/image" Target="../media/image633.svg"/><Relationship Id="rId41" Type="http://schemas.openxmlformats.org/officeDocument/2006/relationships/image" Target="../media/image645.svg"/><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615.svg"/><Relationship Id="rId24" Type="http://schemas.openxmlformats.org/officeDocument/2006/relationships/image" Target="../media/image628.png"/><Relationship Id="rId32" Type="http://schemas.openxmlformats.org/officeDocument/2006/relationships/image" Target="../media/image636.png"/><Relationship Id="rId37" Type="http://schemas.openxmlformats.org/officeDocument/2006/relationships/image" Target="../media/image641.svg"/><Relationship Id="rId40" Type="http://schemas.openxmlformats.org/officeDocument/2006/relationships/image" Target="../media/image644.png"/><Relationship Id="rId5" Type="http://schemas.openxmlformats.org/officeDocument/2006/relationships/image" Target="../media/image609.svg"/><Relationship Id="rId15" Type="http://schemas.openxmlformats.org/officeDocument/2006/relationships/image" Target="../media/image619.svg"/><Relationship Id="rId23" Type="http://schemas.openxmlformats.org/officeDocument/2006/relationships/image" Target="../media/image627.svg"/><Relationship Id="rId28" Type="http://schemas.openxmlformats.org/officeDocument/2006/relationships/image" Target="../media/image632.png"/><Relationship Id="rId36" Type="http://schemas.openxmlformats.org/officeDocument/2006/relationships/image" Target="../media/image640.png"/><Relationship Id="rId10" Type="http://schemas.openxmlformats.org/officeDocument/2006/relationships/image" Target="../media/image614.png"/><Relationship Id="rId19" Type="http://schemas.openxmlformats.org/officeDocument/2006/relationships/image" Target="../media/image623.svg"/><Relationship Id="rId31" Type="http://schemas.openxmlformats.org/officeDocument/2006/relationships/image" Target="../media/image635.svg"/><Relationship Id="rId4" Type="http://schemas.openxmlformats.org/officeDocument/2006/relationships/image" Target="../media/image608.png"/><Relationship Id="rId9" Type="http://schemas.openxmlformats.org/officeDocument/2006/relationships/image" Target="../media/image613.svg"/><Relationship Id="rId14" Type="http://schemas.openxmlformats.org/officeDocument/2006/relationships/image" Target="../media/image618.png"/><Relationship Id="rId22" Type="http://schemas.openxmlformats.org/officeDocument/2006/relationships/image" Target="../media/image626.png"/><Relationship Id="rId27" Type="http://schemas.openxmlformats.org/officeDocument/2006/relationships/image" Target="../media/image631.svg"/><Relationship Id="rId30" Type="http://schemas.openxmlformats.org/officeDocument/2006/relationships/image" Target="../media/image634.png"/><Relationship Id="rId35" Type="http://schemas.openxmlformats.org/officeDocument/2006/relationships/image" Target="../media/image639.svg"/><Relationship Id="rId43" Type="http://schemas.openxmlformats.org/officeDocument/2006/relationships/image" Target="../media/image647.svg"/></Relationships>
</file>

<file path=ppt/slides/_rels/slide37.xml.rels><?xml version="1.0" encoding="UTF-8" standalone="yes"?>
<Relationships xmlns="http://schemas.openxmlformats.org/package/2006/relationships"><Relationship Id="rId8" Type="http://schemas.openxmlformats.org/officeDocument/2006/relationships/image" Target="../media/image654.png"/><Relationship Id="rId13" Type="http://schemas.openxmlformats.org/officeDocument/2006/relationships/image" Target="../media/image659.svg"/><Relationship Id="rId3" Type="http://schemas.openxmlformats.org/officeDocument/2006/relationships/image" Target="../media/image649.svg"/><Relationship Id="rId7" Type="http://schemas.openxmlformats.org/officeDocument/2006/relationships/image" Target="../media/image653.svg"/><Relationship Id="rId12" Type="http://schemas.openxmlformats.org/officeDocument/2006/relationships/image" Target="../media/image658.png"/><Relationship Id="rId2" Type="http://schemas.openxmlformats.org/officeDocument/2006/relationships/image" Target="../media/image648.png"/><Relationship Id="rId1" Type="http://schemas.openxmlformats.org/officeDocument/2006/relationships/slideLayout" Target="../slideLayouts/slideLayout6.xml"/><Relationship Id="rId6" Type="http://schemas.openxmlformats.org/officeDocument/2006/relationships/image" Target="../media/image652.png"/><Relationship Id="rId11" Type="http://schemas.openxmlformats.org/officeDocument/2006/relationships/image" Target="../media/image657.svg"/><Relationship Id="rId5" Type="http://schemas.openxmlformats.org/officeDocument/2006/relationships/image" Target="../media/image651.svg"/><Relationship Id="rId10" Type="http://schemas.openxmlformats.org/officeDocument/2006/relationships/image" Target="../media/image656.png"/><Relationship Id="rId4" Type="http://schemas.openxmlformats.org/officeDocument/2006/relationships/image" Target="../media/image650.png"/><Relationship Id="rId9" Type="http://schemas.openxmlformats.org/officeDocument/2006/relationships/image" Target="../media/image655.svg"/></Relationships>
</file>

<file path=ppt/slides/_rels/slide38.xml.rels><?xml version="1.0" encoding="UTF-8" standalone="yes"?>
<Relationships xmlns="http://schemas.openxmlformats.org/package/2006/relationships"><Relationship Id="rId8" Type="http://schemas.openxmlformats.org/officeDocument/2006/relationships/image" Target="../media/image664.png"/><Relationship Id="rId13" Type="http://schemas.openxmlformats.org/officeDocument/2006/relationships/image" Target="../media/image553.svg"/><Relationship Id="rId18" Type="http://schemas.openxmlformats.org/officeDocument/2006/relationships/image" Target="../media/image668.png"/><Relationship Id="rId26" Type="http://schemas.openxmlformats.org/officeDocument/2006/relationships/image" Target="../media/image676.png"/><Relationship Id="rId39" Type="http://schemas.openxmlformats.org/officeDocument/2006/relationships/image" Target="../media/image689.svg"/><Relationship Id="rId3" Type="http://schemas.openxmlformats.org/officeDocument/2006/relationships/image" Target="../media/image111.svg"/><Relationship Id="rId21" Type="http://schemas.openxmlformats.org/officeDocument/2006/relationships/image" Target="../media/image671.svg"/><Relationship Id="rId34" Type="http://schemas.openxmlformats.org/officeDocument/2006/relationships/image" Target="../media/image684.png"/><Relationship Id="rId7" Type="http://schemas.openxmlformats.org/officeDocument/2006/relationships/image" Target="../media/image663.svg"/><Relationship Id="rId12" Type="http://schemas.openxmlformats.org/officeDocument/2006/relationships/image" Target="../media/image552.png"/><Relationship Id="rId17" Type="http://schemas.openxmlformats.org/officeDocument/2006/relationships/image" Target="../media/image667.svg"/><Relationship Id="rId25" Type="http://schemas.openxmlformats.org/officeDocument/2006/relationships/image" Target="../media/image675.svg"/><Relationship Id="rId33" Type="http://schemas.openxmlformats.org/officeDocument/2006/relationships/image" Target="../media/image683.svg"/><Relationship Id="rId38" Type="http://schemas.openxmlformats.org/officeDocument/2006/relationships/image" Target="../media/image688.png"/><Relationship Id="rId2" Type="http://schemas.openxmlformats.org/officeDocument/2006/relationships/image" Target="../media/image110.png"/><Relationship Id="rId16" Type="http://schemas.openxmlformats.org/officeDocument/2006/relationships/image" Target="../media/image666.png"/><Relationship Id="rId20" Type="http://schemas.openxmlformats.org/officeDocument/2006/relationships/image" Target="../media/image670.png"/><Relationship Id="rId29" Type="http://schemas.openxmlformats.org/officeDocument/2006/relationships/image" Target="../media/image679.svg"/><Relationship Id="rId1" Type="http://schemas.openxmlformats.org/officeDocument/2006/relationships/slideLayout" Target="../slideLayouts/slideLayout6.xml"/><Relationship Id="rId6" Type="http://schemas.openxmlformats.org/officeDocument/2006/relationships/image" Target="../media/image662.png"/><Relationship Id="rId11" Type="http://schemas.openxmlformats.org/officeDocument/2006/relationships/image" Target="../media/image551.svg"/><Relationship Id="rId24" Type="http://schemas.openxmlformats.org/officeDocument/2006/relationships/image" Target="../media/image674.png"/><Relationship Id="rId32" Type="http://schemas.openxmlformats.org/officeDocument/2006/relationships/image" Target="../media/image682.png"/><Relationship Id="rId37" Type="http://schemas.openxmlformats.org/officeDocument/2006/relationships/image" Target="../media/image687.svg"/><Relationship Id="rId5" Type="http://schemas.openxmlformats.org/officeDocument/2006/relationships/image" Target="../media/image661.svg"/><Relationship Id="rId15" Type="http://schemas.openxmlformats.org/officeDocument/2006/relationships/image" Target="../media/image555.svg"/><Relationship Id="rId23" Type="http://schemas.openxmlformats.org/officeDocument/2006/relationships/image" Target="../media/image673.svg"/><Relationship Id="rId28" Type="http://schemas.openxmlformats.org/officeDocument/2006/relationships/image" Target="../media/image678.png"/><Relationship Id="rId36" Type="http://schemas.openxmlformats.org/officeDocument/2006/relationships/image" Target="../media/image686.png"/><Relationship Id="rId10" Type="http://schemas.openxmlformats.org/officeDocument/2006/relationships/image" Target="../media/image550.png"/><Relationship Id="rId19" Type="http://schemas.openxmlformats.org/officeDocument/2006/relationships/image" Target="../media/image669.svg"/><Relationship Id="rId31" Type="http://schemas.openxmlformats.org/officeDocument/2006/relationships/image" Target="../media/image681.svg"/><Relationship Id="rId4" Type="http://schemas.openxmlformats.org/officeDocument/2006/relationships/image" Target="../media/image660.png"/><Relationship Id="rId9" Type="http://schemas.openxmlformats.org/officeDocument/2006/relationships/image" Target="../media/image665.svg"/><Relationship Id="rId14" Type="http://schemas.openxmlformats.org/officeDocument/2006/relationships/image" Target="../media/image554.png"/><Relationship Id="rId22" Type="http://schemas.openxmlformats.org/officeDocument/2006/relationships/image" Target="../media/image672.png"/><Relationship Id="rId27" Type="http://schemas.openxmlformats.org/officeDocument/2006/relationships/image" Target="../media/image677.svg"/><Relationship Id="rId30" Type="http://schemas.openxmlformats.org/officeDocument/2006/relationships/image" Target="../media/image680.png"/><Relationship Id="rId35" Type="http://schemas.openxmlformats.org/officeDocument/2006/relationships/image" Target="../media/image685.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7.svg"/><Relationship Id="rId7" Type="http://schemas.openxmlformats.org/officeDocument/2006/relationships/image" Target="../media/image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26.png"/></Relationships>
</file>

<file path=ppt/slides/_rels/slide41.xml.rels><?xml version="1.0" encoding="UTF-8" standalone="yes"?>
<Relationships xmlns="http://schemas.openxmlformats.org/package/2006/relationships"><Relationship Id="rId8" Type="http://schemas.openxmlformats.org/officeDocument/2006/relationships/image" Target="../media/image256.png"/><Relationship Id="rId13" Type="http://schemas.openxmlformats.org/officeDocument/2006/relationships/image" Target="../media/image121.svg"/><Relationship Id="rId18" Type="http://schemas.openxmlformats.org/officeDocument/2006/relationships/image" Target="../media/image110.png"/><Relationship Id="rId3" Type="http://schemas.openxmlformats.org/officeDocument/2006/relationships/image" Target="../media/image357.svg"/><Relationship Id="rId7" Type="http://schemas.openxmlformats.org/officeDocument/2006/relationships/image" Target="../media/image233.svg"/><Relationship Id="rId12" Type="http://schemas.openxmlformats.org/officeDocument/2006/relationships/image" Target="../media/image120.png"/><Relationship Id="rId17" Type="http://schemas.openxmlformats.org/officeDocument/2006/relationships/image" Target="../media/image691.svg"/><Relationship Id="rId2" Type="http://schemas.openxmlformats.org/officeDocument/2006/relationships/image" Target="../media/image356.png"/><Relationship Id="rId16" Type="http://schemas.openxmlformats.org/officeDocument/2006/relationships/image" Target="../media/image690.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123.svg"/><Relationship Id="rId5" Type="http://schemas.openxmlformats.org/officeDocument/2006/relationships/image" Target="../media/image335.svg"/><Relationship Id="rId15" Type="http://schemas.openxmlformats.org/officeDocument/2006/relationships/image" Target="../media/image125.svg"/><Relationship Id="rId10" Type="http://schemas.openxmlformats.org/officeDocument/2006/relationships/image" Target="../media/image122.png"/><Relationship Id="rId19" Type="http://schemas.openxmlformats.org/officeDocument/2006/relationships/image" Target="../media/image111.svg"/><Relationship Id="rId4" Type="http://schemas.openxmlformats.org/officeDocument/2006/relationships/image" Target="../media/image334.png"/><Relationship Id="rId9" Type="http://schemas.openxmlformats.org/officeDocument/2006/relationships/image" Target="../media/image257.svg"/><Relationship Id="rId14" Type="http://schemas.openxmlformats.org/officeDocument/2006/relationships/image" Target="../media/image124.png"/></Relationships>
</file>

<file path=ppt/slides/_rels/slide42.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619.svg"/><Relationship Id="rId3" Type="http://schemas.openxmlformats.org/officeDocument/2006/relationships/image" Target="../media/image51.svg"/><Relationship Id="rId7" Type="http://schemas.openxmlformats.org/officeDocument/2006/relationships/image" Target="../media/image669.svg"/><Relationship Id="rId12" Type="http://schemas.openxmlformats.org/officeDocument/2006/relationships/image" Target="../media/image618.png"/><Relationship Id="rId2" Type="http://schemas.openxmlformats.org/officeDocument/2006/relationships/image" Target="../media/image50.png"/><Relationship Id="rId1" Type="http://schemas.openxmlformats.org/officeDocument/2006/relationships/slideLayout" Target="../slideLayouts/slideLayout10.xml"/><Relationship Id="rId6" Type="http://schemas.openxmlformats.org/officeDocument/2006/relationships/image" Target="../media/image668.png"/><Relationship Id="rId11" Type="http://schemas.openxmlformats.org/officeDocument/2006/relationships/image" Target="../media/image49.svg"/><Relationship Id="rId5" Type="http://schemas.openxmlformats.org/officeDocument/2006/relationships/image" Target="../media/image107.svg"/><Relationship Id="rId10" Type="http://schemas.openxmlformats.org/officeDocument/2006/relationships/image" Target="../media/image48.png"/><Relationship Id="rId4" Type="http://schemas.openxmlformats.org/officeDocument/2006/relationships/image" Target="../media/image106.png"/><Relationship Id="rId9" Type="http://schemas.openxmlformats.org/officeDocument/2006/relationships/image" Target="../media/image233.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39.xml"/><Relationship Id="rId4" Type="http://schemas.openxmlformats.org/officeDocument/2006/relationships/slide" Target="slide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17.svg"/><Relationship Id="rId7" Type="http://schemas.openxmlformats.org/officeDocument/2006/relationships/image" Target="../media/image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3.svg"/><Relationship Id="rId5" Type="http://schemas.openxmlformats.org/officeDocument/2006/relationships/image" Target="../media/image19.svg"/><Relationship Id="rId15" Type="http://schemas.openxmlformats.org/officeDocument/2006/relationships/image" Target="../media/image27.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9000" r="-2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p:txBody>
          <a:bodyPr/>
          <a:lstStyle/>
          <a:p>
            <a:r>
              <a:rPr lang="en-US" dirty="0"/>
              <a:t>AWS Architecture Icons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p:txBody>
          <a:bodyPr/>
          <a:lstStyle/>
          <a:p>
            <a:r>
              <a:rPr lang="en-US" dirty="0"/>
              <a:t>Release 1-2018.10.09</a:t>
            </a:r>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Guidelines</a:t>
            </a:r>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dirty="0"/>
              <a:t>How to build a diagram and element guidance</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Building a diagram</a:t>
            </a:r>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a:bodyPr>
          <a:lstStyle/>
          <a:p>
            <a:pPr marL="457200" indent="-457200">
              <a:buFont typeface="+mj-lt"/>
              <a:buAutoNum type="arabicPeriod"/>
            </a:pPr>
            <a:r>
              <a:rPr lang="en-US" sz="2000" b="1" dirty="0"/>
              <a:t>Start with the structure</a:t>
            </a:r>
            <a:br>
              <a:rPr lang="en-US" sz="2000" dirty="0"/>
            </a:br>
            <a:r>
              <a:rPr lang="en-US" sz="2000" dirty="0"/>
              <a:t>Determine where your diagram will be used. Websites and blogs will generally use a light background, whereas presentations tend to use a dark background. Locate the group type created for the appropriate background, then paste them onto your desired slide.</a:t>
            </a:r>
            <a:br>
              <a:rPr lang="en-US" sz="2000" dirty="0"/>
            </a:br>
            <a:r>
              <a:rPr lang="en-US" sz="1600" i="1" dirty="0">
                <a:solidFill>
                  <a:srgbClr val="B6BABF"/>
                </a:solidFill>
              </a:rPr>
              <a:t>To edit, double-click into the group rectangle and stretch to desired size</a:t>
            </a:r>
            <a:endParaRPr lang="en-US" sz="2000" i="1" dirty="0">
              <a:solidFill>
                <a:srgbClr val="B6BABF"/>
              </a:solidFill>
            </a:endParaRPr>
          </a:p>
          <a:p>
            <a:pPr marL="457200" indent="-457200">
              <a:buFont typeface="+mj-lt"/>
              <a:buAutoNum type="arabicPeriod"/>
            </a:pPr>
            <a:r>
              <a:rPr lang="en-US" sz="2000" b="1" dirty="0"/>
              <a:t>Add product and resource icons</a:t>
            </a:r>
            <a:br>
              <a:rPr lang="en-US" sz="2000" dirty="0"/>
            </a:br>
            <a:r>
              <a:rPr lang="en-US" sz="2000" dirty="0"/>
              <a:t>Navigate to the category of your desired product icon or resource, then copy and paste it into your diagram.</a:t>
            </a:r>
            <a:br>
              <a:rPr lang="en-US" sz="2000" dirty="0"/>
            </a:br>
            <a:r>
              <a:rPr lang="en-US" sz="1600" i="1" dirty="0">
                <a:solidFill>
                  <a:srgbClr val="B6BABF"/>
                </a:solidFill>
              </a:rPr>
              <a:t>Product and resource icons can be used on both dark and light backgrounds</a:t>
            </a:r>
          </a:p>
          <a:p>
            <a:pPr marL="457200" indent="-457200">
              <a:buFont typeface="+mj-lt"/>
              <a:buAutoNum type="arabicPeriod"/>
            </a:pPr>
            <a:r>
              <a:rPr lang="en-US" sz="2000" b="1" dirty="0"/>
              <a:t>Add other steps</a:t>
            </a:r>
            <a:br>
              <a:rPr lang="en-US" sz="2000" dirty="0"/>
            </a:br>
            <a:r>
              <a:rPr lang="en-US" sz="2000" dirty="0"/>
              <a:t>Does your diagram include external users or devices? Use the illustrations to add depth or context to your diagram.</a:t>
            </a:r>
            <a:br>
              <a:rPr lang="en-US" sz="2000" dirty="0"/>
            </a:br>
            <a:r>
              <a:rPr lang="en-US" sz="1600" i="1" dirty="0">
                <a:solidFill>
                  <a:srgbClr val="B6BABF"/>
                </a:solidFill>
              </a:rPr>
              <a:t>Illustrations can be used on both dark and light backgrounds</a:t>
            </a:r>
          </a:p>
          <a:p>
            <a:pPr marL="457200" indent="-457200">
              <a:buFont typeface="+mj-lt"/>
              <a:buAutoNum type="arabicPeriod"/>
            </a:pPr>
            <a:r>
              <a:rPr lang="en-US" sz="2000" b="1" dirty="0"/>
              <a:t>Connect the steps</a:t>
            </a:r>
            <a:br>
              <a:rPr lang="en-US" sz="2000" dirty="0"/>
            </a:br>
            <a:r>
              <a:rPr lang="en-US" sz="2000" dirty="0"/>
              <a:t>Use the preset arrows to connect your steps and describe a workflow.</a:t>
            </a:r>
          </a:p>
          <a:p>
            <a:pPr marL="457200" indent="-457200">
              <a:buFont typeface="+mj-lt"/>
              <a:buAutoNum type="arabicPeriod"/>
            </a:pPr>
            <a:endParaRPr lang="en-US" sz="2000" dirty="0"/>
          </a:p>
          <a:p>
            <a:pPr marL="457200" indent="-457200">
              <a:buFont typeface="+mj-lt"/>
              <a:buAutoNum type="arabicPeriod"/>
            </a:pPr>
            <a:endParaRPr lang="en-US" sz="2000"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33A2DFB9-9738-5A48-9E24-449D71F8B5D5}"/>
              </a:ext>
            </a:extLst>
          </p:cNvPr>
          <p:cNvPicPr>
            <a:picLocks noChangeAspect="1"/>
          </p:cNvPicPr>
          <p:nvPr/>
        </p:nvPicPr>
        <p:blipFill>
          <a:blip r:embed="rId2"/>
          <a:stretch>
            <a:fillRect/>
          </a:stretch>
        </p:blipFill>
        <p:spPr>
          <a:xfrm>
            <a:off x="536433" y="3363975"/>
            <a:ext cx="2746115" cy="2823109"/>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Groups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151874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t>Double click into the group and select the box. Use the bottom right corner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615219" y="5657554"/>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938162" y="5785059"/>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549905" y="6184203"/>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 to maintain a square</a:t>
            </a:r>
          </a:p>
          <a:p>
            <a:pPr marL="285750" indent="-285750">
              <a:buFont typeface="Arial" panose="020B0604020202020204" pitchFamily="34" charset="0"/>
              <a:buChar char="•"/>
            </a:pPr>
            <a:r>
              <a:rPr lang="en-US" sz="1400" dirty="0"/>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t>When you have groups within groups, each inner group should have about 0.2” buffer on each side.</a:t>
            </a:r>
          </a:p>
        </p:txBody>
      </p:sp>
      <p:grpSp>
        <p:nvGrpSpPr>
          <p:cNvPr id="41" name="Group 40">
            <a:extLst>
              <a:ext uri="{FF2B5EF4-FFF2-40B4-BE49-F238E27FC236}">
                <a16:creationId xmlns:a16="http://schemas.microsoft.com/office/drawing/2014/main" id="{6CB3913A-462F-1349-869A-8E8FBFE54AD8}"/>
              </a:ext>
            </a:extLst>
          </p:cNvPr>
          <p:cNvGrpSpPr/>
          <p:nvPr/>
        </p:nvGrpSpPr>
        <p:grpSpPr>
          <a:xfrm>
            <a:off x="3946926" y="3690619"/>
            <a:ext cx="3229498" cy="2283821"/>
            <a:chOff x="488950" y="2362199"/>
            <a:chExt cx="3229498" cy="2283821"/>
          </a:xfrm>
        </p:grpSpPr>
        <p:pic>
          <p:nvPicPr>
            <p:cNvPr id="42" name="Graphic 41">
              <a:extLst>
                <a:ext uri="{FF2B5EF4-FFF2-40B4-BE49-F238E27FC236}">
                  <a16:creationId xmlns:a16="http://schemas.microsoft.com/office/drawing/2014/main" id="{4B466D20-8789-9240-B9B9-7CFC5C5BD3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950" y="2362200"/>
              <a:ext cx="342900" cy="342900"/>
            </a:xfrm>
            <a:prstGeom prst="rect">
              <a:avLst/>
            </a:prstGeom>
          </p:spPr>
        </p:pic>
        <p:sp>
          <p:nvSpPr>
            <p:cNvPr id="43" name="Rectangle 42">
              <a:extLst>
                <a:ext uri="{FF2B5EF4-FFF2-40B4-BE49-F238E27FC236}">
                  <a16:creationId xmlns:a16="http://schemas.microsoft.com/office/drawing/2014/main" id="{8AEE0FD9-CE2D-044E-88AD-C203B158FB49}"/>
                </a:ext>
              </a:extLst>
            </p:cNvPr>
            <p:cNvSpPr/>
            <p:nvPr/>
          </p:nvSpPr>
          <p:spPr>
            <a:xfrm>
              <a:off x="488950" y="2362199"/>
              <a:ext cx="3229498" cy="228382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44" name="Group 43">
            <a:extLst>
              <a:ext uri="{FF2B5EF4-FFF2-40B4-BE49-F238E27FC236}">
                <a16:creationId xmlns:a16="http://schemas.microsoft.com/office/drawing/2014/main" id="{240297FB-9025-EB4C-8917-6C6DDC3653C2}"/>
              </a:ext>
            </a:extLst>
          </p:cNvPr>
          <p:cNvGrpSpPr/>
          <p:nvPr/>
        </p:nvGrpSpPr>
        <p:grpSpPr>
          <a:xfrm>
            <a:off x="4328214" y="4735036"/>
            <a:ext cx="2482449" cy="876478"/>
            <a:chOff x="1028699" y="4565650"/>
            <a:chExt cx="2482449" cy="876478"/>
          </a:xfrm>
        </p:grpSpPr>
        <p:pic>
          <p:nvPicPr>
            <p:cNvPr id="45" name="Graphic 44">
              <a:extLst>
                <a:ext uri="{FF2B5EF4-FFF2-40B4-BE49-F238E27FC236}">
                  <a16:creationId xmlns:a16="http://schemas.microsoft.com/office/drawing/2014/main" id="{DFBB2F84-3495-7D41-ABC1-A3C13AB37D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700" y="4565650"/>
              <a:ext cx="342900" cy="342900"/>
            </a:xfrm>
            <a:prstGeom prst="rect">
              <a:avLst/>
            </a:prstGeom>
          </p:spPr>
        </p:pic>
        <p:sp>
          <p:nvSpPr>
            <p:cNvPr id="46" name="Rectangle 45">
              <a:extLst>
                <a:ext uri="{FF2B5EF4-FFF2-40B4-BE49-F238E27FC236}">
                  <a16:creationId xmlns:a16="http://schemas.microsoft.com/office/drawing/2014/main" id="{A3DD2E2C-B012-0446-B62E-D04511354F3D}"/>
                </a:ext>
              </a:extLst>
            </p:cNvPr>
            <p:cNvSpPr/>
            <p:nvPr/>
          </p:nvSpPr>
          <p:spPr>
            <a:xfrm>
              <a:off x="1028699" y="4565650"/>
              <a:ext cx="2482449" cy="876478"/>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7" name="Group 46">
            <a:extLst>
              <a:ext uri="{FF2B5EF4-FFF2-40B4-BE49-F238E27FC236}">
                <a16:creationId xmlns:a16="http://schemas.microsoft.com/office/drawing/2014/main" id="{36E41A0B-8DD5-FE47-9708-11C55D12FB39}"/>
              </a:ext>
            </a:extLst>
          </p:cNvPr>
          <p:cNvGrpSpPr/>
          <p:nvPr/>
        </p:nvGrpSpPr>
        <p:grpSpPr>
          <a:xfrm>
            <a:off x="4143696" y="4220483"/>
            <a:ext cx="2849848" cy="1564576"/>
            <a:chOff x="8197850" y="1209675"/>
            <a:chExt cx="2849848" cy="1564576"/>
          </a:xfrm>
        </p:grpSpPr>
        <p:pic>
          <p:nvPicPr>
            <p:cNvPr id="48" name="Graphic 47">
              <a:extLst>
                <a:ext uri="{FF2B5EF4-FFF2-40B4-BE49-F238E27FC236}">
                  <a16:creationId xmlns:a16="http://schemas.microsoft.com/office/drawing/2014/main" id="{5497C1B3-C804-AC4A-B133-D7AE042140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7850" y="1209675"/>
              <a:ext cx="342900" cy="342900"/>
            </a:xfrm>
            <a:prstGeom prst="rect">
              <a:avLst/>
            </a:prstGeom>
          </p:spPr>
        </p:pic>
        <p:sp>
          <p:nvSpPr>
            <p:cNvPr id="49" name="Rectangle 48">
              <a:extLst>
                <a:ext uri="{FF2B5EF4-FFF2-40B4-BE49-F238E27FC236}">
                  <a16:creationId xmlns:a16="http://schemas.microsoft.com/office/drawing/2014/main" id="{F65BC4DD-A396-344C-897C-ABCA4F0DF693}"/>
                </a:ext>
              </a:extLst>
            </p:cNvPr>
            <p:cNvSpPr/>
            <p:nvPr/>
          </p:nvSpPr>
          <p:spPr>
            <a:xfrm>
              <a:off x="8197850" y="1209675"/>
              <a:ext cx="2849848" cy="1564576"/>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a:t>
              </a:r>
            </a:p>
          </p:txBody>
        </p:sp>
      </p:grpSp>
      <p:sp>
        <p:nvSpPr>
          <p:cNvPr id="51" name="Rectangle 50">
            <a:extLst>
              <a:ext uri="{FF2B5EF4-FFF2-40B4-BE49-F238E27FC236}">
                <a16:creationId xmlns:a16="http://schemas.microsoft.com/office/drawing/2014/main" id="{7D2A748A-FE20-0B48-A441-0C120A419187}"/>
              </a:ext>
            </a:extLst>
          </p:cNvPr>
          <p:cNvSpPr/>
          <p:nvPr/>
        </p:nvSpPr>
        <p:spPr>
          <a:xfrm>
            <a:off x="3946926" y="5793653"/>
            <a:ext cx="3229498"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74851" y="4912540"/>
            <a:ext cx="1940920"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46926" y="4034051"/>
            <a:ext cx="3229498"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Rectangle 53">
            <a:extLst>
              <a:ext uri="{FF2B5EF4-FFF2-40B4-BE49-F238E27FC236}">
                <a16:creationId xmlns:a16="http://schemas.microsoft.com/office/drawing/2014/main" id="{7E44AE85-0279-E34C-B89C-A2F0134E9FAB}"/>
              </a:ext>
            </a:extLst>
          </p:cNvPr>
          <p:cNvSpPr/>
          <p:nvPr/>
        </p:nvSpPr>
        <p:spPr>
          <a:xfrm rot="5400000">
            <a:off x="6114613" y="4912540"/>
            <a:ext cx="1940920" cy="18288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A7B048-0B60-3E4D-9E34-5F1014D4566C}"/>
              </a:ext>
            </a:extLst>
          </p:cNvPr>
          <p:cNvPicPr>
            <a:picLocks noChangeAspect="1"/>
          </p:cNvPicPr>
          <p:nvPr/>
        </p:nvPicPr>
        <p:blipFill>
          <a:blip r:embed="rId2"/>
          <a:stretch>
            <a:fillRect/>
          </a:stretch>
        </p:blipFill>
        <p:spPr>
          <a:xfrm>
            <a:off x="3913921" y="3603251"/>
            <a:ext cx="1806108" cy="2067519"/>
          </a:xfrm>
          <a:prstGeom prst="rect">
            <a:avLst/>
          </a:prstGeom>
        </p:spPr>
      </p:pic>
      <p:pic>
        <p:nvPicPr>
          <p:cNvPr id="6" name="Picture 5">
            <a:extLst>
              <a:ext uri="{FF2B5EF4-FFF2-40B4-BE49-F238E27FC236}">
                <a16:creationId xmlns:a16="http://schemas.microsoft.com/office/drawing/2014/main" id="{A5F3DD6C-AB72-3145-B085-B5E2AAF051D5}"/>
              </a:ext>
            </a:extLst>
          </p:cNvPr>
          <p:cNvPicPr>
            <a:picLocks noChangeAspect="1"/>
          </p:cNvPicPr>
          <p:nvPr/>
        </p:nvPicPr>
        <p:blipFill>
          <a:blip r:embed="rId3"/>
          <a:stretch>
            <a:fillRect/>
          </a:stretch>
        </p:blipFill>
        <p:spPr>
          <a:xfrm>
            <a:off x="671512" y="3230977"/>
            <a:ext cx="1315361" cy="2117954"/>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608568" y="4998942"/>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931511" y="5126447"/>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543254" y="5525591"/>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432908"/>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253878"/>
            <a:ext cx="3670300" cy="117626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Icons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1064884"/>
          </a:xfrm>
        </p:spPr>
        <p:txBody>
          <a:bodyPr>
            <a:normAutofit/>
          </a:bodyPr>
          <a:lstStyle/>
          <a:p>
            <a:r>
              <a:rPr lang="en-US" sz="2000" dirty="0"/>
              <a:t>Product and resource icons are designed to be used on both dark and light backgrounds. Resource icons may be renamed to better fit a specific architecture, but product icons are not editable, as their name does not change based on the context.</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t>Resizing product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523220"/>
          </a:xfrm>
          <a:prstGeom prst="rect">
            <a:avLst/>
          </a:prstGeom>
          <a:noFill/>
        </p:spPr>
        <p:txBody>
          <a:bodyPr wrap="square" rtlCol="0">
            <a:spAutoFit/>
          </a:bodyPr>
          <a:lstStyle/>
          <a:p>
            <a:r>
              <a:rPr lang="en-US" sz="1400" dirty="0"/>
              <a:t>Click on the product icon, then use a corner to resize to your desired size.</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3263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1539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Hold shift down while resizing</a:t>
            </a:r>
          </a:p>
          <a:p>
            <a:pPr marL="285750" indent="-285750">
              <a:buFont typeface="Arial" panose="020B0604020202020204" pitchFamily="34" charset="0"/>
              <a:buChar char="•"/>
            </a:pPr>
            <a:r>
              <a:rPr lang="en-US" sz="1400" dirty="0"/>
              <a:t>Change resource icon text color when using a dark background</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724220"/>
            <a:ext cx="337850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Crop product icons</a:t>
            </a:r>
          </a:p>
          <a:p>
            <a:pPr marL="285750" indent="-285750">
              <a:buFont typeface="Arial" panose="020B0604020202020204" pitchFamily="34" charset="0"/>
              <a:buChar char="•"/>
            </a:pPr>
            <a:r>
              <a:rPr lang="en-US" sz="1400" dirty="0"/>
              <a:t>Flip or rotate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t>Change resource icon text color</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738664"/>
          </a:xfrm>
          <a:prstGeom prst="rect">
            <a:avLst/>
          </a:prstGeom>
          <a:noFill/>
        </p:spPr>
        <p:txBody>
          <a:bodyPr wrap="square" rtlCol="0">
            <a:spAutoFit/>
          </a:bodyPr>
          <a:lstStyle/>
          <a:p>
            <a:r>
              <a:rPr lang="en-US" sz="1400" dirty="0"/>
              <a:t>When using resource icons on a dark background, be sure to change the text color to white.</a:t>
            </a:r>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AF73BE-B6AD-6644-99D8-26A53C535B2D}"/>
              </a:ext>
            </a:extLst>
          </p:cNvPr>
          <p:cNvPicPr>
            <a:picLocks noChangeAspect="1"/>
          </p:cNvPicPr>
          <p:nvPr/>
        </p:nvPicPr>
        <p:blipFill>
          <a:blip r:embed="rId2"/>
          <a:stretch>
            <a:fillRect/>
          </a:stretch>
        </p:blipFill>
        <p:spPr>
          <a:xfrm>
            <a:off x="326409" y="4411767"/>
            <a:ext cx="2097171" cy="345104"/>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Arrows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1064884"/>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t>Copy the preset arrows into your diagram to maintain correct formatting. To edit, click on the arrow, hold down Shift </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Use preset arrows provided in the elements section</a:t>
            </a:r>
          </a:p>
          <a:p>
            <a:pPr marL="285750" indent="-285750">
              <a:buFont typeface="Arial" panose="020B0604020202020204" pitchFamily="34" charset="0"/>
              <a:buChar char="•"/>
            </a:pPr>
            <a:r>
              <a:rPr lang="en-US" sz="1400" dirty="0"/>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Create diagonal lines</a:t>
            </a:r>
          </a:p>
          <a:p>
            <a:pPr marL="285750" indent="-285750">
              <a:buFont typeface="Arial" panose="020B0604020202020204" pitchFamily="34" charset="0"/>
              <a:buChar char="•"/>
            </a:pPr>
            <a:r>
              <a:rPr lang="en-US" sz="1400" dirty="0"/>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t>Creating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20254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585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3121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t>When in doubt, use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545B6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a:xfrm>
            <a:off x="266700" y="1709738"/>
            <a:ext cx="10515599" cy="2852737"/>
          </a:xfrm>
        </p:spPr>
        <p:txBody>
          <a:bodyPr/>
          <a:lstStyle/>
          <a:p>
            <a:r>
              <a:rPr lang="en-US" dirty="0"/>
              <a:t>Elements</a:t>
            </a:r>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a:xfrm>
            <a:off x="266700" y="4589463"/>
            <a:ext cx="7229569" cy="1500187"/>
          </a:xfrm>
        </p:spPr>
        <p:txBody>
          <a:bodyPr/>
          <a:lstStyle/>
          <a:p>
            <a:r>
              <a:rPr lang="en-US" dirty="0"/>
              <a:t>Groups, arrows, resource icons, and product icons to use when building your diagram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Elements for light backgrounds</a:t>
            </a:r>
          </a:p>
        </p:txBody>
      </p:sp>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4"/>
          </p:nvPr>
        </p:nvSpPr>
        <p:spPr/>
        <p:txBody>
          <a:bodyPr/>
          <a:lstStyle/>
          <a:p>
            <a:fld id="{0E0E0192-C642-4D4F-AE82-A0D0DC02E26B}" type="slidenum">
              <a:rPr lang="en-US" smtClean="0"/>
              <a:pPr/>
              <a:t>16</a:t>
            </a:fld>
            <a:endParaRPr lang="en-US" dirty="0"/>
          </a:p>
        </p:txBody>
      </p:sp>
      <p:grpSp>
        <p:nvGrpSpPr>
          <p:cNvPr id="40" name="Group 39">
            <a:extLst>
              <a:ext uri="{FF2B5EF4-FFF2-40B4-BE49-F238E27FC236}">
                <a16:creationId xmlns:a16="http://schemas.microsoft.com/office/drawing/2014/main" id="{28C59465-1C83-2C4D-9192-38C976CEC502}"/>
              </a:ext>
            </a:extLst>
          </p:cNvPr>
          <p:cNvGrpSpPr/>
          <p:nvPr/>
        </p:nvGrpSpPr>
        <p:grpSpPr>
          <a:xfrm>
            <a:off x="4264088" y="1118411"/>
            <a:ext cx="1765300" cy="1765300"/>
            <a:chOff x="488950" y="2362200"/>
            <a:chExt cx="1765300" cy="1765300"/>
          </a:xfrm>
        </p:grpSpPr>
        <p:pic>
          <p:nvPicPr>
            <p:cNvPr id="25"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950" y="2362200"/>
              <a:ext cx="342900" cy="342900"/>
            </a:xfrm>
            <a:prstGeom prst="rect">
              <a:avLst/>
            </a:prstGeom>
          </p:spPr>
        </p:pic>
        <p:sp>
          <p:nvSpPr>
            <p:cNvPr id="26" name="Rectangle 25">
              <a:extLst>
                <a:ext uri="{FF2B5EF4-FFF2-40B4-BE49-F238E27FC236}">
                  <a16:creationId xmlns:a16="http://schemas.microsoft.com/office/drawing/2014/main" id="{92A0ABFB-D447-D349-9C47-3EE861DD0794}"/>
                </a:ext>
              </a:extLst>
            </p:cNvPr>
            <p:cNvSpPr/>
            <p:nvPr/>
          </p:nvSpPr>
          <p:spPr>
            <a:xfrm>
              <a:off x="488950" y="2362200"/>
              <a:ext cx="1765300" cy="176530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48" name="Group 47">
            <a:extLst>
              <a:ext uri="{FF2B5EF4-FFF2-40B4-BE49-F238E27FC236}">
                <a16:creationId xmlns:a16="http://schemas.microsoft.com/office/drawing/2014/main" id="{468C42FC-0B80-DB41-BBD9-1DF45B08A667}"/>
              </a:ext>
            </a:extLst>
          </p:cNvPr>
          <p:cNvGrpSpPr/>
          <p:nvPr/>
        </p:nvGrpSpPr>
        <p:grpSpPr>
          <a:xfrm>
            <a:off x="8162988" y="1111665"/>
            <a:ext cx="1765300" cy="1765300"/>
            <a:chOff x="1028700" y="4565650"/>
            <a:chExt cx="1765300" cy="1765300"/>
          </a:xfrm>
        </p:grpSpPr>
        <p:pic>
          <p:nvPicPr>
            <p:cNvPr id="21" name="Graphic 20">
              <a:extLst>
                <a:ext uri="{FF2B5EF4-FFF2-40B4-BE49-F238E27FC236}">
                  <a16:creationId xmlns:a16="http://schemas.microsoft.com/office/drawing/2014/main" id="{B81A64E2-C486-4943-AE6E-6E4EACDA7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700" y="4565650"/>
              <a:ext cx="342900" cy="342900"/>
            </a:xfrm>
            <a:prstGeom prst="rect">
              <a:avLst/>
            </a:prstGeom>
          </p:spPr>
        </p:pic>
        <p:sp>
          <p:nvSpPr>
            <p:cNvPr id="29" name="Rectangle 28">
              <a:extLst>
                <a:ext uri="{FF2B5EF4-FFF2-40B4-BE49-F238E27FC236}">
                  <a16:creationId xmlns:a16="http://schemas.microsoft.com/office/drawing/2014/main" id="{A85485B4-AA18-C048-B92A-A9A0F4372B98}"/>
                </a:ext>
              </a:extLst>
            </p:cNvPr>
            <p:cNvSpPr/>
            <p:nvPr/>
          </p:nvSpPr>
          <p:spPr>
            <a:xfrm>
              <a:off x="1028700" y="4565650"/>
              <a:ext cx="1765300" cy="1765300"/>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2" name="Group 41">
            <a:extLst>
              <a:ext uri="{FF2B5EF4-FFF2-40B4-BE49-F238E27FC236}">
                <a16:creationId xmlns:a16="http://schemas.microsoft.com/office/drawing/2014/main" id="{C3DF5CF4-2291-D94C-8E5A-5E31AB056A35}"/>
              </a:ext>
            </a:extLst>
          </p:cNvPr>
          <p:cNvGrpSpPr/>
          <p:nvPr/>
        </p:nvGrpSpPr>
        <p:grpSpPr>
          <a:xfrm>
            <a:off x="2314638" y="1118411"/>
            <a:ext cx="1765300" cy="1765300"/>
            <a:chOff x="4425950" y="1209675"/>
            <a:chExt cx="1765300" cy="1765300"/>
          </a:xfrm>
        </p:grpSpPr>
        <p:pic>
          <p:nvPicPr>
            <p:cNvPr id="17" name="Graphic 16">
              <a:extLst>
                <a:ext uri="{FF2B5EF4-FFF2-40B4-BE49-F238E27FC236}">
                  <a16:creationId xmlns:a16="http://schemas.microsoft.com/office/drawing/2014/main" id="{860714C5-C829-084E-A807-6FC54B0F08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5950" y="1209675"/>
              <a:ext cx="342900" cy="342900"/>
            </a:xfrm>
            <a:prstGeom prst="rect">
              <a:avLst/>
            </a:prstGeom>
          </p:spPr>
        </p:pic>
        <p:sp>
          <p:nvSpPr>
            <p:cNvPr id="33" name="Rectangle 32">
              <a:extLst>
                <a:ext uri="{FF2B5EF4-FFF2-40B4-BE49-F238E27FC236}">
                  <a16:creationId xmlns:a16="http://schemas.microsoft.com/office/drawing/2014/main" id="{1D4F0FC7-668E-E64B-A231-B1E7896F3CB6}"/>
                </a:ext>
              </a:extLst>
            </p:cNvPr>
            <p:cNvSpPr/>
            <p:nvPr/>
          </p:nvSpPr>
          <p:spPr>
            <a:xfrm>
              <a:off x="4425950" y="1209675"/>
              <a:ext cx="1765300" cy="1765300"/>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Region</a:t>
              </a:r>
            </a:p>
          </p:txBody>
        </p:sp>
      </p:grpSp>
      <p:grpSp>
        <p:nvGrpSpPr>
          <p:cNvPr id="45" name="Group 44">
            <a:extLst>
              <a:ext uri="{FF2B5EF4-FFF2-40B4-BE49-F238E27FC236}">
                <a16:creationId xmlns:a16="http://schemas.microsoft.com/office/drawing/2014/main" id="{4D1A9014-35C3-5749-9F41-7102C8FD62F7}"/>
              </a:ext>
            </a:extLst>
          </p:cNvPr>
          <p:cNvGrpSpPr/>
          <p:nvPr/>
        </p:nvGrpSpPr>
        <p:grpSpPr>
          <a:xfrm>
            <a:off x="365188" y="1118411"/>
            <a:ext cx="1765300" cy="1765300"/>
            <a:chOff x="7004050" y="3978275"/>
            <a:chExt cx="1765300" cy="1765300"/>
          </a:xfrm>
        </p:grpSpPr>
        <p:pic>
          <p:nvPicPr>
            <p:cNvPr id="13" name="Graphic 12">
              <a:extLst>
                <a:ext uri="{FF2B5EF4-FFF2-40B4-BE49-F238E27FC236}">
                  <a16:creationId xmlns:a16="http://schemas.microsoft.com/office/drawing/2014/main" id="{69FFA574-42BC-FA48-9254-9A5A0D5A5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4050" y="3978275"/>
              <a:ext cx="342900" cy="342900"/>
            </a:xfrm>
            <a:prstGeom prst="rect">
              <a:avLst/>
            </a:prstGeom>
          </p:spPr>
        </p:pic>
        <p:sp>
          <p:nvSpPr>
            <p:cNvPr id="35" name="Rectangle 34">
              <a:extLst>
                <a:ext uri="{FF2B5EF4-FFF2-40B4-BE49-F238E27FC236}">
                  <a16:creationId xmlns:a16="http://schemas.microsoft.com/office/drawing/2014/main" id="{CE7F7081-419C-2E4F-A999-2923C4338FC0}"/>
                </a:ext>
              </a:extLst>
            </p:cNvPr>
            <p:cNvSpPr/>
            <p:nvPr/>
          </p:nvSpPr>
          <p:spPr>
            <a:xfrm>
              <a:off x="7004050" y="3978275"/>
              <a:ext cx="176530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39" name="Group 38">
            <a:extLst>
              <a:ext uri="{FF2B5EF4-FFF2-40B4-BE49-F238E27FC236}">
                <a16:creationId xmlns:a16="http://schemas.microsoft.com/office/drawing/2014/main" id="{C70E0AD3-90C7-B945-BDAB-7D1C968D3F45}"/>
              </a:ext>
            </a:extLst>
          </p:cNvPr>
          <p:cNvGrpSpPr/>
          <p:nvPr/>
        </p:nvGrpSpPr>
        <p:grpSpPr>
          <a:xfrm>
            <a:off x="6213538" y="1118411"/>
            <a:ext cx="1765300" cy="1765300"/>
            <a:chOff x="8197850" y="1209675"/>
            <a:chExt cx="1765300" cy="1765300"/>
          </a:xfrm>
        </p:grpSpPr>
        <p:pic>
          <p:nvPicPr>
            <p:cNvPr id="9" name="Graphic 8">
              <a:extLst>
                <a:ext uri="{FF2B5EF4-FFF2-40B4-BE49-F238E27FC236}">
                  <a16:creationId xmlns:a16="http://schemas.microsoft.com/office/drawing/2014/main" id="{BA81CD7B-DEFA-214A-A6FD-55914775DB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37" name="Rectangle 36">
              <a:extLst>
                <a:ext uri="{FF2B5EF4-FFF2-40B4-BE49-F238E27FC236}">
                  <a16:creationId xmlns:a16="http://schemas.microsoft.com/office/drawing/2014/main" id="{305B98DC-5AF5-3342-A4B1-F62852BC80FE}"/>
                </a:ext>
              </a:extLst>
            </p:cNvPr>
            <p:cNvSpPr/>
            <p:nvPr/>
          </p:nvSpPr>
          <p:spPr>
            <a:xfrm>
              <a:off x="8197850" y="1209675"/>
              <a:ext cx="1765300" cy="1765300"/>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a:t>
              </a:r>
            </a:p>
          </p:txBody>
        </p:sp>
      </p:gr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10112438" y="3707226"/>
            <a:ext cx="164592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10112438" y="3923496"/>
            <a:ext cx="164592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p:nvPr/>
        </p:nvCxnSpPr>
        <p:spPr>
          <a:xfrm>
            <a:off x="10112438" y="3518468"/>
            <a:ext cx="164592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10112438" y="3315422"/>
            <a:ext cx="164592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CE3583F-8F64-5C43-9A66-D7FC7365D574}"/>
              </a:ext>
            </a:extLst>
          </p:cNvPr>
          <p:cNvGrpSpPr/>
          <p:nvPr/>
        </p:nvGrpSpPr>
        <p:grpSpPr>
          <a:xfrm>
            <a:off x="10112438" y="1118411"/>
            <a:ext cx="1765300" cy="1765300"/>
            <a:chOff x="528320" y="3668046"/>
            <a:chExt cx="1765300" cy="1765300"/>
          </a:xfrm>
        </p:grpSpPr>
        <p:sp>
          <p:nvSpPr>
            <p:cNvPr id="36" name="Rectangle 35">
              <a:extLst>
                <a:ext uri="{FF2B5EF4-FFF2-40B4-BE49-F238E27FC236}">
                  <a16:creationId xmlns:a16="http://schemas.microsoft.com/office/drawing/2014/main" id="{383D9547-D6A1-E945-BD04-01A514A70167}"/>
                </a:ext>
              </a:extLst>
            </p:cNvPr>
            <p:cNvSpPr/>
            <p:nvPr/>
          </p:nvSpPr>
          <p:spPr>
            <a:xfrm>
              <a:off x="528320" y="3668046"/>
              <a:ext cx="1765300" cy="176530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On-Premise</a:t>
              </a:r>
            </a:p>
          </p:txBody>
        </p:sp>
        <p:pic>
          <p:nvPicPr>
            <p:cNvPr id="38" name="Graphic 37">
              <a:extLst>
                <a:ext uri="{FF2B5EF4-FFF2-40B4-BE49-F238E27FC236}">
                  <a16:creationId xmlns:a16="http://schemas.microsoft.com/office/drawing/2014/main" id="{BDDB3353-60CD-F449-8799-15305B9B4A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8320" y="3668046"/>
              <a:ext cx="342900" cy="342900"/>
            </a:xfrm>
            <a:prstGeom prst="rect">
              <a:avLst/>
            </a:prstGeom>
          </p:spPr>
        </p:pic>
      </p:grpSp>
      <p:grpSp>
        <p:nvGrpSpPr>
          <p:cNvPr id="24" name="Group 23">
            <a:extLst>
              <a:ext uri="{FF2B5EF4-FFF2-40B4-BE49-F238E27FC236}">
                <a16:creationId xmlns:a16="http://schemas.microsoft.com/office/drawing/2014/main" id="{B170A8AE-60DF-7349-A187-6C1BFDB6E84D}"/>
              </a:ext>
            </a:extLst>
          </p:cNvPr>
          <p:cNvGrpSpPr/>
          <p:nvPr/>
        </p:nvGrpSpPr>
        <p:grpSpPr>
          <a:xfrm>
            <a:off x="365188" y="3141196"/>
            <a:ext cx="1765300" cy="1765300"/>
            <a:chOff x="2498788" y="3668046"/>
            <a:chExt cx="1765300" cy="1765300"/>
          </a:xfrm>
        </p:grpSpPr>
        <p:sp>
          <p:nvSpPr>
            <p:cNvPr id="44" name="Rectangle 43">
              <a:extLst>
                <a:ext uri="{FF2B5EF4-FFF2-40B4-BE49-F238E27FC236}">
                  <a16:creationId xmlns:a16="http://schemas.microsoft.com/office/drawing/2014/main" id="{25B2706C-95D8-A94F-9EC8-6497FA7FB136}"/>
                </a:ext>
              </a:extLst>
            </p:cNvPr>
            <p:cNvSpPr/>
            <p:nvPr/>
          </p:nvSpPr>
          <p:spPr>
            <a:xfrm>
              <a:off x="2498788" y="3668046"/>
              <a:ext cx="1765300" cy="1765300"/>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19" name="Graphic 18">
              <a:extLst>
                <a:ext uri="{FF2B5EF4-FFF2-40B4-BE49-F238E27FC236}">
                  <a16:creationId xmlns:a16="http://schemas.microsoft.com/office/drawing/2014/main" id="{02616A7E-A679-0844-8182-6B65574A7E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8970" y="3668046"/>
              <a:ext cx="342900" cy="342900"/>
            </a:xfrm>
            <a:prstGeom prst="rect">
              <a:avLst/>
            </a:prstGeom>
          </p:spPr>
        </p:pic>
      </p:grpSp>
      <p:grpSp>
        <p:nvGrpSpPr>
          <p:cNvPr id="41" name="Group 40">
            <a:extLst>
              <a:ext uri="{FF2B5EF4-FFF2-40B4-BE49-F238E27FC236}">
                <a16:creationId xmlns:a16="http://schemas.microsoft.com/office/drawing/2014/main" id="{5FD80808-2501-0440-A824-F5A266A8DCB8}"/>
              </a:ext>
            </a:extLst>
          </p:cNvPr>
          <p:cNvGrpSpPr/>
          <p:nvPr/>
        </p:nvGrpSpPr>
        <p:grpSpPr>
          <a:xfrm>
            <a:off x="2314638" y="3141196"/>
            <a:ext cx="1765300" cy="1765300"/>
            <a:chOff x="4417740" y="3668046"/>
            <a:chExt cx="1765300" cy="1765300"/>
          </a:xfrm>
        </p:grpSpPr>
        <p:pic>
          <p:nvPicPr>
            <p:cNvPr id="22" name="Graphic 21">
              <a:extLst>
                <a:ext uri="{FF2B5EF4-FFF2-40B4-BE49-F238E27FC236}">
                  <a16:creationId xmlns:a16="http://schemas.microsoft.com/office/drawing/2014/main" id="{1C42E342-4464-9F49-9B27-A1E856C58D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28940" y="3668046"/>
              <a:ext cx="342900" cy="342900"/>
            </a:xfrm>
            <a:prstGeom prst="rect">
              <a:avLst/>
            </a:prstGeom>
          </p:spPr>
        </p:pic>
        <p:sp>
          <p:nvSpPr>
            <p:cNvPr id="47" name="Rectangle 46">
              <a:extLst>
                <a:ext uri="{FF2B5EF4-FFF2-40B4-BE49-F238E27FC236}">
                  <a16:creationId xmlns:a16="http://schemas.microsoft.com/office/drawing/2014/main" id="{6C285A80-D6CC-6840-A4C3-388C2E53FB07}"/>
                </a:ext>
              </a:extLst>
            </p:cNvPr>
            <p:cNvSpPr/>
            <p:nvPr/>
          </p:nvSpPr>
          <p:spPr>
            <a:xfrm>
              <a:off x="4417740" y="3668046"/>
              <a:ext cx="1765300" cy="1765300"/>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a:p>
              <a:pPr algn="ctr"/>
              <a:endParaRPr lang="en-US" sz="1200" dirty="0">
                <a:solidFill>
                  <a:schemeClr val="accent3"/>
                </a:solidFill>
              </a:endParaRPr>
            </a:p>
            <a:p>
              <a:pPr algn="ctr"/>
              <a:r>
                <a:rPr lang="en-US" sz="1200" dirty="0">
                  <a:solidFill>
                    <a:schemeClr val="accent3"/>
                  </a:solidFill>
                </a:rPr>
                <a:t>Elastic Load Balancing</a:t>
              </a:r>
            </a:p>
          </p:txBody>
        </p:sp>
      </p:grpSp>
      <p:sp>
        <p:nvSpPr>
          <p:cNvPr id="51" name="Rectangle 50">
            <a:extLst>
              <a:ext uri="{FF2B5EF4-FFF2-40B4-BE49-F238E27FC236}">
                <a16:creationId xmlns:a16="http://schemas.microsoft.com/office/drawing/2014/main" id="{7B1A2878-C5FE-3641-84A1-AF1A9456DE01}"/>
              </a:ext>
            </a:extLst>
          </p:cNvPr>
          <p:cNvSpPr/>
          <p:nvPr/>
        </p:nvSpPr>
        <p:spPr>
          <a:xfrm>
            <a:off x="4266197" y="3138764"/>
            <a:ext cx="1765300" cy="1765300"/>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79196"/>
                </a:solidFill>
              </a:rPr>
              <a:t>Generic group</a:t>
            </a:r>
          </a:p>
        </p:txBody>
      </p:sp>
      <p:sp>
        <p:nvSpPr>
          <p:cNvPr id="52" name="Rectangle 51">
            <a:extLst>
              <a:ext uri="{FF2B5EF4-FFF2-40B4-BE49-F238E27FC236}">
                <a16:creationId xmlns:a16="http://schemas.microsoft.com/office/drawing/2014/main" id="{C8DCB8A8-CEED-EC44-94EA-65175E05E571}"/>
              </a:ext>
            </a:extLst>
          </p:cNvPr>
          <p:cNvSpPr/>
          <p:nvPr/>
        </p:nvSpPr>
        <p:spPr>
          <a:xfrm>
            <a:off x="6215647" y="3138764"/>
            <a:ext cx="1765300" cy="1765300"/>
          </a:xfrm>
          <a:prstGeom prst="rect">
            <a:avLst/>
          </a:prstGeom>
          <a:no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1"/>
                </a:solidFill>
              </a:rPr>
              <a:t>Highlight</a:t>
            </a:r>
          </a:p>
        </p:txBody>
      </p: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10111197" y="5352909"/>
            <a:ext cx="1636776" cy="18288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10111197" y="5651243"/>
            <a:ext cx="1636776" cy="182880"/>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10111197" y="5937457"/>
            <a:ext cx="1636776" cy="18288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10111197" y="6184372"/>
            <a:ext cx="1636776" cy="182880"/>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37A451E-2F76-B54D-93C2-14222B80C3BC}"/>
              </a:ext>
            </a:extLst>
          </p:cNvPr>
          <p:cNvGrpSpPr/>
          <p:nvPr/>
        </p:nvGrpSpPr>
        <p:grpSpPr>
          <a:xfrm>
            <a:off x="10118397" y="4133550"/>
            <a:ext cx="1639961" cy="399245"/>
            <a:chOff x="8228637" y="4520838"/>
            <a:chExt cx="1639961" cy="399245"/>
          </a:xfrm>
        </p:grpSpPr>
        <p:sp>
          <p:nvSpPr>
            <p:cNvPr id="81" name="Freeform 80">
              <a:extLst>
                <a:ext uri="{FF2B5EF4-FFF2-40B4-BE49-F238E27FC236}">
                  <a16:creationId xmlns:a16="http://schemas.microsoft.com/office/drawing/2014/main" id="{EAB8C5A1-EC1A-3C40-8555-F90B260BFFCE}"/>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id="{042114FF-2D34-E944-B1F8-EBAA4F6AA612}"/>
                </a:ext>
              </a:extLst>
            </p:cNvPr>
            <p:cNvCxnSpPr>
              <a:cxnSpLocks/>
            </p:cNvCxnSpPr>
            <p:nvPr/>
          </p:nvCxnSpPr>
          <p:spPr>
            <a:xfrm>
              <a:off x="9144000" y="4720460"/>
              <a:ext cx="724598"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569F501D-2B88-4B4C-BCE1-5F998CFDB27A}"/>
              </a:ext>
            </a:extLst>
          </p:cNvPr>
          <p:cNvGrpSpPr/>
          <p:nvPr/>
        </p:nvGrpSpPr>
        <p:grpSpPr>
          <a:xfrm rot="10800000">
            <a:off x="10111197" y="4755744"/>
            <a:ext cx="1639961" cy="399245"/>
            <a:chOff x="8228637" y="4520838"/>
            <a:chExt cx="1639961" cy="399245"/>
          </a:xfrm>
        </p:grpSpPr>
        <p:sp>
          <p:nvSpPr>
            <p:cNvPr id="88" name="Freeform 87">
              <a:extLst>
                <a:ext uri="{FF2B5EF4-FFF2-40B4-BE49-F238E27FC236}">
                  <a16:creationId xmlns:a16="http://schemas.microsoft.com/office/drawing/2014/main" id="{046A246F-2AA4-DC45-90A9-B77DE3454D06}"/>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a:ext uri="{FF2B5EF4-FFF2-40B4-BE49-F238E27FC236}">
                  <a16:creationId xmlns:a16="http://schemas.microsoft.com/office/drawing/2014/main" id="{1746C424-FCB4-D240-BDCE-8000DE468CAE}"/>
                </a:ext>
              </a:extLst>
            </p:cNvPr>
            <p:cNvCxnSpPr>
              <a:cxnSpLocks/>
            </p:cNvCxnSpPr>
            <p:nvPr/>
          </p:nvCxnSpPr>
          <p:spPr>
            <a:xfrm>
              <a:off x="9144000" y="4720460"/>
              <a:ext cx="724598"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AD512EC-E097-BD40-A860-AC864F5694B6}"/>
              </a:ext>
            </a:extLst>
          </p:cNvPr>
          <p:cNvGrpSpPr/>
          <p:nvPr/>
        </p:nvGrpSpPr>
        <p:grpSpPr>
          <a:xfrm>
            <a:off x="8162988" y="3137330"/>
            <a:ext cx="1765300" cy="1005840"/>
            <a:chOff x="4257962" y="3155618"/>
            <a:chExt cx="1765300" cy="1005840"/>
          </a:xfrm>
        </p:grpSpPr>
        <p:sp>
          <p:nvSpPr>
            <p:cNvPr id="101" name="Rectangle 100">
              <a:extLst>
                <a:ext uri="{FF2B5EF4-FFF2-40B4-BE49-F238E27FC236}">
                  <a16:creationId xmlns:a16="http://schemas.microsoft.com/office/drawing/2014/main" id="{D22D8ED1-FB5A-2B46-B9E9-FF763E575F13}"/>
                </a:ext>
              </a:extLst>
            </p:cNvPr>
            <p:cNvSpPr/>
            <p:nvPr/>
          </p:nvSpPr>
          <p:spPr>
            <a:xfrm>
              <a:off x="4257962" y="3155618"/>
              <a:ext cx="1765300" cy="1005840"/>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AWS Step Functions workflow</a:t>
              </a:r>
            </a:p>
          </p:txBody>
        </p:sp>
        <p:pic>
          <p:nvPicPr>
            <p:cNvPr id="103" name="Graphic 102">
              <a:extLst>
                <a:ext uri="{FF2B5EF4-FFF2-40B4-BE49-F238E27FC236}">
                  <a16:creationId xmlns:a16="http://schemas.microsoft.com/office/drawing/2014/main" id="{19CBCC77-30BD-2F4C-8AF7-F1F8E5F332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66030" y="3156667"/>
              <a:ext cx="342900" cy="342900"/>
            </a:xfrm>
            <a:prstGeom prst="rect">
              <a:avLst/>
            </a:prstGeom>
          </p:spPr>
        </p:pic>
      </p:grpSp>
      <p:grpSp>
        <p:nvGrpSpPr>
          <p:cNvPr id="8" name="Group 7">
            <a:extLst>
              <a:ext uri="{FF2B5EF4-FFF2-40B4-BE49-F238E27FC236}">
                <a16:creationId xmlns:a16="http://schemas.microsoft.com/office/drawing/2014/main" id="{085BCDCB-7778-8D42-AEFA-E7D930A7DF81}"/>
              </a:ext>
            </a:extLst>
          </p:cNvPr>
          <p:cNvGrpSpPr/>
          <p:nvPr/>
        </p:nvGrpSpPr>
        <p:grpSpPr>
          <a:xfrm>
            <a:off x="8171056" y="4279658"/>
            <a:ext cx="1765300" cy="1005840"/>
            <a:chOff x="6132284" y="5154989"/>
            <a:chExt cx="1765300" cy="1005840"/>
          </a:xfrm>
        </p:grpSpPr>
        <p:pic>
          <p:nvPicPr>
            <p:cNvPr id="7" name="Graphic 6">
              <a:extLst>
                <a:ext uri="{FF2B5EF4-FFF2-40B4-BE49-F238E27FC236}">
                  <a16:creationId xmlns:a16="http://schemas.microsoft.com/office/drawing/2014/main" id="{ECBEBF5C-86FE-3F49-98B1-4E9630C7E4B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32284" y="5154990"/>
              <a:ext cx="342900" cy="342900"/>
            </a:xfrm>
            <a:prstGeom prst="rect">
              <a:avLst/>
            </a:prstGeom>
          </p:spPr>
        </p:pic>
        <p:sp>
          <p:nvSpPr>
            <p:cNvPr id="53" name="Rectangle 52">
              <a:extLst>
                <a:ext uri="{FF2B5EF4-FFF2-40B4-BE49-F238E27FC236}">
                  <a16:creationId xmlns:a16="http://schemas.microsoft.com/office/drawing/2014/main" id="{C48D6246-862C-4E46-B1A9-AC3E6184C85C}"/>
                </a:ext>
              </a:extLst>
            </p:cNvPr>
            <p:cNvSpPr/>
            <p:nvPr/>
          </p:nvSpPr>
          <p:spPr>
            <a:xfrm>
              <a:off x="6132284" y="5154989"/>
              <a:ext cx="1765300" cy="10058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Spot Fleet</a:t>
              </a:r>
            </a:p>
          </p:txBody>
        </p:sp>
      </p:grpSp>
    </p:spTree>
    <p:extLst>
      <p:ext uri="{BB962C8B-B14F-4D97-AF65-F5344CB8AC3E}">
        <p14:creationId xmlns:p14="http://schemas.microsoft.com/office/powerpoint/2010/main" val="426873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Elements for dark backgrounds</a:t>
            </a:r>
          </a:p>
        </p:txBody>
      </p:sp>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4"/>
          </p:nvPr>
        </p:nvSpPr>
        <p:spPr/>
        <p:txBody>
          <a:bodyPr/>
          <a:lstStyle/>
          <a:p>
            <a:fld id="{0E0E0192-C642-4D4F-AE82-A0D0DC02E26B}" type="slidenum">
              <a:rPr lang="en-US" smtClean="0"/>
              <a:pPr/>
              <a:t>17</a:t>
            </a:fld>
            <a:endParaRPr lang="en-US" dirty="0"/>
          </a:p>
        </p:txBody>
      </p:sp>
      <p:grpSp>
        <p:nvGrpSpPr>
          <p:cNvPr id="41" name="Group 40">
            <a:extLst>
              <a:ext uri="{FF2B5EF4-FFF2-40B4-BE49-F238E27FC236}">
                <a16:creationId xmlns:a16="http://schemas.microsoft.com/office/drawing/2014/main" id="{797C7082-F0BD-4A41-B343-6BE65F4F292A}"/>
              </a:ext>
            </a:extLst>
          </p:cNvPr>
          <p:cNvGrpSpPr/>
          <p:nvPr/>
        </p:nvGrpSpPr>
        <p:grpSpPr>
          <a:xfrm>
            <a:off x="4270438" y="1140183"/>
            <a:ext cx="1765300" cy="1765300"/>
            <a:chOff x="2457450" y="1203325"/>
            <a:chExt cx="1765300" cy="1765300"/>
          </a:xfrm>
        </p:grpSpPr>
        <p:pic>
          <p:nvPicPr>
            <p:cNvPr id="23" name="Graphic 22">
              <a:extLst>
                <a:ext uri="{FF2B5EF4-FFF2-40B4-BE49-F238E27FC236}">
                  <a16:creationId xmlns:a16="http://schemas.microsoft.com/office/drawing/2014/main" id="{7AE7E2BA-1FED-004E-8AC8-E06A1477F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7450" y="1203325"/>
              <a:ext cx="342900" cy="342900"/>
            </a:xfrm>
            <a:prstGeom prst="rect">
              <a:avLst/>
            </a:prstGeom>
          </p:spPr>
        </p:pic>
        <p:sp>
          <p:nvSpPr>
            <p:cNvPr id="28" name="Rectangle 27">
              <a:extLst>
                <a:ext uri="{FF2B5EF4-FFF2-40B4-BE49-F238E27FC236}">
                  <a16:creationId xmlns:a16="http://schemas.microsoft.com/office/drawing/2014/main" id="{F962E42D-81D7-1745-BADD-D466B92478A0}"/>
                </a:ext>
              </a:extLst>
            </p:cNvPr>
            <p:cNvSpPr/>
            <p:nvPr/>
          </p:nvSpPr>
          <p:spPr>
            <a:xfrm>
              <a:off x="2457450" y="1203325"/>
              <a:ext cx="1765300" cy="1765300"/>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VPC</a:t>
              </a:r>
            </a:p>
          </p:txBody>
        </p:sp>
      </p:grpSp>
      <p:grpSp>
        <p:nvGrpSpPr>
          <p:cNvPr id="47" name="Group 46">
            <a:extLst>
              <a:ext uri="{FF2B5EF4-FFF2-40B4-BE49-F238E27FC236}">
                <a16:creationId xmlns:a16="http://schemas.microsoft.com/office/drawing/2014/main" id="{563517CD-584B-0243-85E7-2B66D66AE9C2}"/>
              </a:ext>
            </a:extLst>
          </p:cNvPr>
          <p:cNvGrpSpPr/>
          <p:nvPr/>
        </p:nvGrpSpPr>
        <p:grpSpPr>
          <a:xfrm>
            <a:off x="8169338" y="1140183"/>
            <a:ext cx="1765300" cy="1765300"/>
            <a:chOff x="2997200" y="4565650"/>
            <a:chExt cx="1765300" cy="1765300"/>
          </a:xfrm>
        </p:grpSpPr>
        <p:pic>
          <p:nvPicPr>
            <p:cNvPr id="19" name="Graphic 18">
              <a:extLst>
                <a:ext uri="{FF2B5EF4-FFF2-40B4-BE49-F238E27FC236}">
                  <a16:creationId xmlns:a16="http://schemas.microsoft.com/office/drawing/2014/main" id="{877DF48F-960E-BD4B-8E22-22BB077F96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97200" y="4565650"/>
              <a:ext cx="342900" cy="342900"/>
            </a:xfrm>
            <a:prstGeom prst="rect">
              <a:avLst/>
            </a:prstGeom>
          </p:spPr>
        </p:pic>
        <p:sp>
          <p:nvSpPr>
            <p:cNvPr id="31" name="Rectangle 30">
              <a:extLst>
                <a:ext uri="{FF2B5EF4-FFF2-40B4-BE49-F238E27FC236}">
                  <a16:creationId xmlns:a16="http://schemas.microsoft.com/office/drawing/2014/main" id="{FEEB3A65-EB64-4F4D-BB89-4EFC9DFAD9D6}"/>
                </a:ext>
              </a:extLst>
            </p:cNvPr>
            <p:cNvSpPr/>
            <p:nvPr/>
          </p:nvSpPr>
          <p:spPr>
            <a:xfrm>
              <a:off x="2997200" y="4565650"/>
              <a:ext cx="1765300" cy="1765300"/>
            </a:xfrm>
            <a:prstGeom prst="rect">
              <a:avLst/>
            </a:prstGeom>
            <a:noFill/>
            <a:ln w="1270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Subnet</a:t>
              </a:r>
            </a:p>
          </p:txBody>
        </p:sp>
      </p:grpSp>
      <p:grpSp>
        <p:nvGrpSpPr>
          <p:cNvPr id="43" name="Group 42">
            <a:extLst>
              <a:ext uri="{FF2B5EF4-FFF2-40B4-BE49-F238E27FC236}">
                <a16:creationId xmlns:a16="http://schemas.microsoft.com/office/drawing/2014/main" id="{9794439C-1B74-BC40-B668-B6199C8BAF74}"/>
              </a:ext>
            </a:extLst>
          </p:cNvPr>
          <p:cNvGrpSpPr/>
          <p:nvPr/>
        </p:nvGrpSpPr>
        <p:grpSpPr>
          <a:xfrm>
            <a:off x="2317813" y="1118753"/>
            <a:ext cx="1765300" cy="1765300"/>
            <a:chOff x="6311900" y="1209675"/>
            <a:chExt cx="1765300" cy="1765300"/>
          </a:xfrm>
        </p:grpSpPr>
        <p:pic>
          <p:nvPicPr>
            <p:cNvPr id="15" name="Graphic 14">
              <a:extLst>
                <a:ext uri="{FF2B5EF4-FFF2-40B4-BE49-F238E27FC236}">
                  <a16:creationId xmlns:a16="http://schemas.microsoft.com/office/drawing/2014/main" id="{165F0839-4A85-764A-95C8-65A605222B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1900" y="1209675"/>
              <a:ext cx="342900" cy="342900"/>
            </a:xfrm>
            <a:prstGeom prst="rect">
              <a:avLst/>
            </a:prstGeom>
          </p:spPr>
        </p:pic>
        <p:sp>
          <p:nvSpPr>
            <p:cNvPr id="34" name="Rectangle 33">
              <a:extLst>
                <a:ext uri="{FF2B5EF4-FFF2-40B4-BE49-F238E27FC236}">
                  <a16:creationId xmlns:a16="http://schemas.microsoft.com/office/drawing/2014/main" id="{4556481D-4E49-C04C-96CD-21633D93042E}"/>
                </a:ext>
              </a:extLst>
            </p:cNvPr>
            <p:cNvSpPr/>
            <p:nvPr/>
          </p:nvSpPr>
          <p:spPr>
            <a:xfrm>
              <a:off x="6311900" y="1209675"/>
              <a:ext cx="1765300" cy="176530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Region</a:t>
              </a:r>
            </a:p>
          </p:txBody>
        </p:sp>
      </p:grpSp>
      <p:grpSp>
        <p:nvGrpSpPr>
          <p:cNvPr id="46" name="Group 45">
            <a:extLst>
              <a:ext uri="{FF2B5EF4-FFF2-40B4-BE49-F238E27FC236}">
                <a16:creationId xmlns:a16="http://schemas.microsoft.com/office/drawing/2014/main" id="{539D9806-9C82-6049-9C4B-CE6134DA995D}"/>
              </a:ext>
            </a:extLst>
          </p:cNvPr>
          <p:cNvGrpSpPr/>
          <p:nvPr/>
        </p:nvGrpSpPr>
        <p:grpSpPr>
          <a:xfrm>
            <a:off x="365188" y="1118753"/>
            <a:ext cx="1765300" cy="1765300"/>
            <a:chOff x="5041900" y="3978275"/>
            <a:chExt cx="1765300" cy="1765300"/>
          </a:xfrm>
        </p:grpSpPr>
        <p:pic>
          <p:nvPicPr>
            <p:cNvPr id="11" name="Graphic 10">
              <a:extLst>
                <a:ext uri="{FF2B5EF4-FFF2-40B4-BE49-F238E27FC236}">
                  <a16:creationId xmlns:a16="http://schemas.microsoft.com/office/drawing/2014/main" id="{363448FD-7498-394C-A194-4FD0B8F24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1900" y="3978275"/>
              <a:ext cx="342900" cy="342900"/>
            </a:xfrm>
            <a:prstGeom prst="rect">
              <a:avLst/>
            </a:prstGeom>
          </p:spPr>
        </p:pic>
        <p:sp>
          <p:nvSpPr>
            <p:cNvPr id="36" name="Rectangle 35">
              <a:extLst>
                <a:ext uri="{FF2B5EF4-FFF2-40B4-BE49-F238E27FC236}">
                  <a16:creationId xmlns:a16="http://schemas.microsoft.com/office/drawing/2014/main" id="{E7B66521-98FF-4F44-A8FD-5E0FCA53C789}"/>
                </a:ext>
              </a:extLst>
            </p:cNvPr>
            <p:cNvSpPr/>
            <p:nvPr/>
          </p:nvSpPr>
          <p:spPr>
            <a:xfrm>
              <a:off x="5041900" y="3978275"/>
              <a:ext cx="1765300" cy="17653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AWS Cloud</a:t>
              </a:r>
            </a:p>
          </p:txBody>
        </p:sp>
      </p:grpSp>
      <p:grpSp>
        <p:nvGrpSpPr>
          <p:cNvPr id="44" name="Group 43">
            <a:extLst>
              <a:ext uri="{FF2B5EF4-FFF2-40B4-BE49-F238E27FC236}">
                <a16:creationId xmlns:a16="http://schemas.microsoft.com/office/drawing/2014/main" id="{ACDD363B-5FDC-CF4B-8A0B-639236E990F3}"/>
              </a:ext>
            </a:extLst>
          </p:cNvPr>
          <p:cNvGrpSpPr/>
          <p:nvPr/>
        </p:nvGrpSpPr>
        <p:grpSpPr>
          <a:xfrm>
            <a:off x="6219888" y="1140183"/>
            <a:ext cx="1765300" cy="1765300"/>
            <a:chOff x="8966200" y="3978275"/>
            <a:chExt cx="1765300" cy="1765300"/>
          </a:xfrm>
        </p:grpSpPr>
        <p:pic>
          <p:nvPicPr>
            <p:cNvPr id="7" name="Graphic 6">
              <a:extLst>
                <a:ext uri="{FF2B5EF4-FFF2-40B4-BE49-F238E27FC236}">
                  <a16:creationId xmlns:a16="http://schemas.microsoft.com/office/drawing/2014/main" id="{63687CDE-60D2-0B4E-AA72-0A4B2D4BCB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66200" y="3978275"/>
              <a:ext cx="342900" cy="342900"/>
            </a:xfrm>
            <a:prstGeom prst="rect">
              <a:avLst/>
            </a:prstGeom>
          </p:spPr>
        </p:pic>
        <p:sp>
          <p:nvSpPr>
            <p:cNvPr id="38" name="Rectangle 37">
              <a:extLst>
                <a:ext uri="{FF2B5EF4-FFF2-40B4-BE49-F238E27FC236}">
                  <a16:creationId xmlns:a16="http://schemas.microsoft.com/office/drawing/2014/main" id="{9D034E12-8588-7748-84DC-41612C9B9975}"/>
                </a:ext>
              </a:extLst>
            </p:cNvPr>
            <p:cNvSpPr/>
            <p:nvPr/>
          </p:nvSpPr>
          <p:spPr>
            <a:xfrm>
              <a:off x="8966200" y="3978275"/>
              <a:ext cx="1765300" cy="1765300"/>
            </a:xfrm>
            <a:prstGeom prst="rect">
              <a:avLst/>
            </a:prstGeom>
            <a:noFill/>
            <a:ln w="12700">
              <a:solidFill>
                <a:srgbClr val="E8E8E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Availability zone</a:t>
              </a:r>
            </a:p>
          </p:txBody>
        </p:sp>
      </p:grpSp>
      <p:sp>
        <p:nvSpPr>
          <p:cNvPr id="37" name="Rectangle 36">
            <a:extLst>
              <a:ext uri="{FF2B5EF4-FFF2-40B4-BE49-F238E27FC236}">
                <a16:creationId xmlns:a16="http://schemas.microsoft.com/office/drawing/2014/main" id="{035914FF-E165-D542-832B-EF8857631040}"/>
              </a:ext>
            </a:extLst>
          </p:cNvPr>
          <p:cNvSpPr/>
          <p:nvPr/>
        </p:nvSpPr>
        <p:spPr>
          <a:xfrm>
            <a:off x="4270438" y="3162224"/>
            <a:ext cx="1765300" cy="1765300"/>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B6BABF"/>
                </a:solidFill>
              </a:rPr>
              <a:t>Generic group</a:t>
            </a:r>
          </a:p>
        </p:txBody>
      </p:sp>
      <p:sp>
        <p:nvSpPr>
          <p:cNvPr id="45" name="Rectangle 44">
            <a:extLst>
              <a:ext uri="{FF2B5EF4-FFF2-40B4-BE49-F238E27FC236}">
                <a16:creationId xmlns:a16="http://schemas.microsoft.com/office/drawing/2014/main" id="{3E194F80-9FAE-D847-8756-140820BF53CB}"/>
              </a:ext>
            </a:extLst>
          </p:cNvPr>
          <p:cNvSpPr/>
          <p:nvPr/>
        </p:nvSpPr>
        <p:spPr>
          <a:xfrm>
            <a:off x="6241742" y="3185974"/>
            <a:ext cx="1765300" cy="1765300"/>
          </a:xfrm>
          <a:prstGeom prst="rect">
            <a:avLst/>
          </a:prstGeom>
          <a:noFill/>
          <a:ln w="127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1"/>
                </a:solidFill>
              </a:rPr>
              <a:t>Highlight</a:t>
            </a:r>
          </a:p>
        </p:txBody>
      </p:sp>
      <p:grpSp>
        <p:nvGrpSpPr>
          <p:cNvPr id="22" name="Group 21">
            <a:extLst>
              <a:ext uri="{FF2B5EF4-FFF2-40B4-BE49-F238E27FC236}">
                <a16:creationId xmlns:a16="http://schemas.microsoft.com/office/drawing/2014/main" id="{E8B758B6-19BA-2345-99A3-F09D8AE1B468}"/>
              </a:ext>
            </a:extLst>
          </p:cNvPr>
          <p:cNvGrpSpPr/>
          <p:nvPr/>
        </p:nvGrpSpPr>
        <p:grpSpPr>
          <a:xfrm>
            <a:off x="10118788" y="1140183"/>
            <a:ext cx="1765300" cy="1765300"/>
            <a:chOff x="509649" y="4106117"/>
            <a:chExt cx="1765300" cy="1765300"/>
          </a:xfrm>
        </p:grpSpPr>
        <p:sp>
          <p:nvSpPr>
            <p:cNvPr id="42" name="Rectangle 41">
              <a:extLst>
                <a:ext uri="{FF2B5EF4-FFF2-40B4-BE49-F238E27FC236}">
                  <a16:creationId xmlns:a16="http://schemas.microsoft.com/office/drawing/2014/main" id="{93E7BD12-EAE2-3746-8E27-CD6541018B79}"/>
                </a:ext>
              </a:extLst>
            </p:cNvPr>
            <p:cNvSpPr/>
            <p:nvPr/>
          </p:nvSpPr>
          <p:spPr>
            <a:xfrm>
              <a:off x="509649" y="4106117"/>
              <a:ext cx="1765300" cy="17653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On-Premise</a:t>
              </a:r>
            </a:p>
          </p:txBody>
        </p:sp>
        <p:pic>
          <p:nvPicPr>
            <p:cNvPr id="14" name="Graphic 13">
              <a:extLst>
                <a:ext uri="{FF2B5EF4-FFF2-40B4-BE49-F238E27FC236}">
                  <a16:creationId xmlns:a16="http://schemas.microsoft.com/office/drawing/2014/main" id="{F3179BAF-BFF9-8D4C-B361-E122B5BBDD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649" y="4106117"/>
              <a:ext cx="342900" cy="342900"/>
            </a:xfrm>
            <a:prstGeom prst="rect">
              <a:avLst/>
            </a:prstGeom>
          </p:spPr>
        </p:pic>
      </p:grpSp>
      <p:grpSp>
        <p:nvGrpSpPr>
          <p:cNvPr id="24" name="Group 23">
            <a:extLst>
              <a:ext uri="{FF2B5EF4-FFF2-40B4-BE49-F238E27FC236}">
                <a16:creationId xmlns:a16="http://schemas.microsoft.com/office/drawing/2014/main" id="{5CC8CFF8-267E-5646-8A67-FE83DB3AA4EA}"/>
              </a:ext>
            </a:extLst>
          </p:cNvPr>
          <p:cNvGrpSpPr/>
          <p:nvPr/>
        </p:nvGrpSpPr>
        <p:grpSpPr>
          <a:xfrm>
            <a:off x="365188" y="3162224"/>
            <a:ext cx="1765300" cy="1765300"/>
            <a:chOff x="2516744" y="4106117"/>
            <a:chExt cx="1765300" cy="1765300"/>
          </a:xfrm>
        </p:grpSpPr>
        <p:sp>
          <p:nvSpPr>
            <p:cNvPr id="48" name="Rectangle 47">
              <a:extLst>
                <a:ext uri="{FF2B5EF4-FFF2-40B4-BE49-F238E27FC236}">
                  <a16:creationId xmlns:a16="http://schemas.microsoft.com/office/drawing/2014/main" id="{8BBB919D-5A02-3D45-9E92-2007218E3A87}"/>
                </a:ext>
              </a:extLst>
            </p:cNvPr>
            <p:cNvSpPr/>
            <p:nvPr/>
          </p:nvSpPr>
          <p:spPr>
            <a:xfrm>
              <a:off x="2516744" y="4106117"/>
              <a:ext cx="1765300" cy="1765300"/>
            </a:xfrm>
            <a:prstGeom prst="rect">
              <a:avLst/>
            </a:prstGeom>
            <a:solidFill>
              <a:srgbClr val="B6BABF">
                <a:alpha val="2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B6BABF"/>
                </a:solidFill>
              </a:endParaRPr>
            </a:p>
            <a:p>
              <a:pPr algn="ctr"/>
              <a:endParaRPr lang="en-US" sz="1200" dirty="0">
                <a:solidFill>
                  <a:srgbClr val="B6BABF"/>
                </a:solidFill>
              </a:endParaRPr>
            </a:p>
            <a:p>
              <a:pPr algn="ctr"/>
              <a:r>
                <a:rPr lang="en-US" sz="1200" dirty="0">
                  <a:solidFill>
                    <a:srgbClr val="B6BABF"/>
                  </a:solidFill>
                </a:rPr>
                <a:t>Auto Scaling group</a:t>
              </a:r>
            </a:p>
          </p:txBody>
        </p:sp>
        <p:pic>
          <p:nvPicPr>
            <p:cNvPr id="20" name="Graphic 19">
              <a:extLst>
                <a:ext uri="{FF2B5EF4-FFF2-40B4-BE49-F238E27FC236}">
                  <a16:creationId xmlns:a16="http://schemas.microsoft.com/office/drawing/2014/main" id="{94117859-6C80-4540-B7C6-B7AD1EC4EC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27944" y="4112467"/>
              <a:ext cx="342900" cy="342900"/>
            </a:xfrm>
            <a:prstGeom prst="rect">
              <a:avLst/>
            </a:prstGeom>
          </p:spPr>
        </p:pic>
      </p:grpSp>
      <p:grpSp>
        <p:nvGrpSpPr>
          <p:cNvPr id="25" name="Group 24">
            <a:extLst>
              <a:ext uri="{FF2B5EF4-FFF2-40B4-BE49-F238E27FC236}">
                <a16:creationId xmlns:a16="http://schemas.microsoft.com/office/drawing/2014/main" id="{9EC45B58-11C5-F248-B823-D746212B5A3A}"/>
              </a:ext>
            </a:extLst>
          </p:cNvPr>
          <p:cNvGrpSpPr/>
          <p:nvPr/>
        </p:nvGrpSpPr>
        <p:grpSpPr>
          <a:xfrm>
            <a:off x="2353315" y="3162224"/>
            <a:ext cx="1765300" cy="1765300"/>
            <a:chOff x="4504871" y="4106117"/>
            <a:chExt cx="1765300" cy="1765300"/>
          </a:xfrm>
        </p:grpSpPr>
        <p:pic>
          <p:nvPicPr>
            <p:cNvPr id="17" name="Graphic 16">
              <a:extLst>
                <a:ext uri="{FF2B5EF4-FFF2-40B4-BE49-F238E27FC236}">
                  <a16:creationId xmlns:a16="http://schemas.microsoft.com/office/drawing/2014/main" id="{441057B7-94C8-4F48-ABC3-CAC9FCC1CC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216071" y="4112467"/>
              <a:ext cx="342900" cy="342900"/>
            </a:xfrm>
            <a:prstGeom prst="rect">
              <a:avLst/>
            </a:prstGeom>
          </p:spPr>
        </p:pic>
        <p:sp>
          <p:nvSpPr>
            <p:cNvPr id="49" name="Rectangle 48">
              <a:extLst>
                <a:ext uri="{FF2B5EF4-FFF2-40B4-BE49-F238E27FC236}">
                  <a16:creationId xmlns:a16="http://schemas.microsoft.com/office/drawing/2014/main" id="{BA3B582B-7C38-B442-8A87-765156D16D56}"/>
                </a:ext>
              </a:extLst>
            </p:cNvPr>
            <p:cNvSpPr/>
            <p:nvPr/>
          </p:nvSpPr>
          <p:spPr>
            <a:xfrm>
              <a:off x="4504871" y="4106117"/>
              <a:ext cx="1765300" cy="1765300"/>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4"/>
                </a:solidFill>
              </a:endParaRPr>
            </a:p>
            <a:p>
              <a:pPr algn="ctr"/>
              <a:endParaRPr lang="en-US" sz="1200" dirty="0">
                <a:solidFill>
                  <a:schemeClr val="accent4"/>
                </a:solidFill>
              </a:endParaRPr>
            </a:p>
            <a:p>
              <a:pPr algn="ctr"/>
              <a:r>
                <a:rPr lang="en-US" sz="1200" dirty="0">
                  <a:solidFill>
                    <a:schemeClr val="accent4"/>
                  </a:solidFill>
                </a:rPr>
                <a:t>Elastic Load Balancing</a:t>
              </a:r>
            </a:p>
          </p:txBody>
        </p:sp>
      </p:grpSp>
      <p:cxnSp>
        <p:nvCxnSpPr>
          <p:cNvPr id="53" name="Straight Arrow Connector 52">
            <a:extLst>
              <a:ext uri="{FF2B5EF4-FFF2-40B4-BE49-F238E27FC236}">
                <a16:creationId xmlns:a16="http://schemas.microsoft.com/office/drawing/2014/main" id="{A4DD65A1-BA11-5841-B87C-6F6D3A539A6B}"/>
              </a:ext>
            </a:extLst>
          </p:cNvPr>
          <p:cNvCxnSpPr/>
          <p:nvPr/>
        </p:nvCxnSpPr>
        <p:spPr>
          <a:xfrm>
            <a:off x="12977558" y="-72260"/>
            <a:ext cx="1645920" cy="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E3EC6FB-CDD7-0A4E-B0D2-AFF281BD2CB9}"/>
              </a:ext>
            </a:extLst>
          </p:cNvPr>
          <p:cNvCxnSpPr/>
          <p:nvPr/>
        </p:nvCxnSpPr>
        <p:spPr>
          <a:xfrm>
            <a:off x="12977558" y="251590"/>
            <a:ext cx="1645920"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214D4D0-7C59-EA4D-B69D-C25AE1E354AC}"/>
              </a:ext>
            </a:extLst>
          </p:cNvPr>
          <p:cNvCxnSpPr/>
          <p:nvPr/>
        </p:nvCxnSpPr>
        <p:spPr>
          <a:xfrm>
            <a:off x="12977558" y="-400872"/>
            <a:ext cx="16459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6A3435D-9C3B-914F-AC6F-CF02CD012734}"/>
              </a:ext>
            </a:extLst>
          </p:cNvPr>
          <p:cNvCxnSpPr/>
          <p:nvPr/>
        </p:nvCxnSpPr>
        <p:spPr>
          <a:xfrm>
            <a:off x="12977558" y="-743772"/>
            <a:ext cx="164592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276AC46C-F7B1-D94A-9142-C2F53A46EF40}"/>
              </a:ext>
            </a:extLst>
          </p:cNvPr>
          <p:cNvCxnSpPr/>
          <p:nvPr/>
        </p:nvCxnSpPr>
        <p:spPr>
          <a:xfrm>
            <a:off x="14867318" y="-746548"/>
            <a:ext cx="1765300" cy="345676"/>
          </a:xfrm>
          <a:prstGeom prst="bentConnector3">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CA58E203-1AC7-C948-9ED9-C9F3A1E1D34F}"/>
              </a:ext>
            </a:extLst>
          </p:cNvPr>
          <p:cNvCxnSpPr>
            <a:cxnSpLocks/>
          </p:cNvCxnSpPr>
          <p:nvPr/>
        </p:nvCxnSpPr>
        <p:spPr>
          <a:xfrm flipV="1">
            <a:off x="14867318" y="-200338"/>
            <a:ext cx="1765300" cy="289370"/>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FF26BA2F-E425-8F40-B77C-1628E8091A5E}"/>
              </a:ext>
            </a:extLst>
          </p:cNvPr>
          <p:cNvCxnSpPr/>
          <p:nvPr/>
        </p:nvCxnSpPr>
        <p:spPr>
          <a:xfrm>
            <a:off x="14867318" y="451187"/>
            <a:ext cx="1765300" cy="345676"/>
          </a:xfrm>
          <a:prstGeom prst="bentConnector3">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07895217-E405-5F45-9713-2B8EBD031A86}"/>
              </a:ext>
            </a:extLst>
          </p:cNvPr>
          <p:cNvCxnSpPr>
            <a:cxnSpLocks/>
          </p:cNvCxnSpPr>
          <p:nvPr/>
        </p:nvCxnSpPr>
        <p:spPr>
          <a:xfrm flipV="1">
            <a:off x="14867318" y="997397"/>
            <a:ext cx="1765300" cy="289370"/>
          </a:xfrm>
          <a:prstGeom prst="bentConnector3">
            <a:avLst>
              <a:gd name="adj1" fmla="val 50000"/>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682ED5F2-B837-054B-B24F-08FFF773413E}"/>
              </a:ext>
            </a:extLst>
          </p:cNvPr>
          <p:cNvGrpSpPr/>
          <p:nvPr/>
        </p:nvGrpSpPr>
        <p:grpSpPr>
          <a:xfrm>
            <a:off x="12983517" y="461644"/>
            <a:ext cx="1639961" cy="399245"/>
            <a:chOff x="8228637" y="4520838"/>
            <a:chExt cx="1639961" cy="399245"/>
          </a:xfrm>
        </p:grpSpPr>
        <p:sp>
          <p:nvSpPr>
            <p:cNvPr id="62" name="Freeform 61">
              <a:extLst>
                <a:ext uri="{FF2B5EF4-FFF2-40B4-BE49-F238E27FC236}">
                  <a16:creationId xmlns:a16="http://schemas.microsoft.com/office/drawing/2014/main" id="{7797BB7F-9752-ED4A-B4E2-29937482A5D2}"/>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9A6FCC10-5B50-3944-A4D9-CBAAD04AFAEF}"/>
                </a:ext>
              </a:extLst>
            </p:cNvPr>
            <p:cNvCxnSpPr>
              <a:cxnSpLocks/>
            </p:cNvCxnSpPr>
            <p:nvPr/>
          </p:nvCxnSpPr>
          <p:spPr>
            <a:xfrm>
              <a:off x="9144000" y="4720460"/>
              <a:ext cx="724598"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3CE1D5E-4E2E-3D42-B762-E482FBE365AC}"/>
              </a:ext>
            </a:extLst>
          </p:cNvPr>
          <p:cNvGrpSpPr/>
          <p:nvPr/>
        </p:nvGrpSpPr>
        <p:grpSpPr>
          <a:xfrm rot="10800000">
            <a:off x="12976317" y="1083838"/>
            <a:ext cx="1639961" cy="399245"/>
            <a:chOff x="8228637" y="4520838"/>
            <a:chExt cx="1639961" cy="399245"/>
          </a:xfrm>
        </p:grpSpPr>
        <p:sp>
          <p:nvSpPr>
            <p:cNvPr id="65" name="Freeform 64">
              <a:extLst>
                <a:ext uri="{FF2B5EF4-FFF2-40B4-BE49-F238E27FC236}">
                  <a16:creationId xmlns:a16="http://schemas.microsoft.com/office/drawing/2014/main" id="{848AB5B6-4B04-FB49-AC57-9FE54708A917}"/>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6" name="Straight Arrow Connector 65">
              <a:extLst>
                <a:ext uri="{FF2B5EF4-FFF2-40B4-BE49-F238E27FC236}">
                  <a16:creationId xmlns:a16="http://schemas.microsoft.com/office/drawing/2014/main" id="{31A860C6-18EC-B54A-A428-6C74B53B2592}"/>
                </a:ext>
              </a:extLst>
            </p:cNvPr>
            <p:cNvCxnSpPr>
              <a:cxnSpLocks/>
            </p:cNvCxnSpPr>
            <p:nvPr/>
          </p:nvCxnSpPr>
          <p:spPr>
            <a:xfrm>
              <a:off x="9144000" y="4720460"/>
              <a:ext cx="72459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5A80FEC6-CEDD-0644-AC51-E8BDC4911BCF}"/>
              </a:ext>
            </a:extLst>
          </p:cNvPr>
          <p:cNvCxnSpPr/>
          <p:nvPr/>
        </p:nvCxnSpPr>
        <p:spPr>
          <a:xfrm>
            <a:off x="10112438" y="3707226"/>
            <a:ext cx="1645920" cy="0"/>
          </a:xfrm>
          <a:prstGeom prst="straightConnector1">
            <a:avLst/>
          </a:prstGeom>
          <a:ln w="12700">
            <a:solidFill>
              <a:srgbClr val="E6ECEF"/>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89217AE-F359-2E47-B03C-451354FE1D0D}"/>
              </a:ext>
            </a:extLst>
          </p:cNvPr>
          <p:cNvCxnSpPr/>
          <p:nvPr/>
        </p:nvCxnSpPr>
        <p:spPr>
          <a:xfrm>
            <a:off x="10112438" y="3923496"/>
            <a:ext cx="1645920"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7CAD2B3-729C-1841-9582-1A3B541B9FDD}"/>
              </a:ext>
            </a:extLst>
          </p:cNvPr>
          <p:cNvCxnSpPr/>
          <p:nvPr/>
        </p:nvCxnSpPr>
        <p:spPr>
          <a:xfrm>
            <a:off x="10112438" y="3518468"/>
            <a:ext cx="16459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99980FE-E5A3-804C-8F7A-8607B7E8DB06}"/>
              </a:ext>
            </a:extLst>
          </p:cNvPr>
          <p:cNvCxnSpPr/>
          <p:nvPr/>
        </p:nvCxnSpPr>
        <p:spPr>
          <a:xfrm>
            <a:off x="10112438" y="3315422"/>
            <a:ext cx="1645920"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AABFC9AD-FB1F-1440-BAF2-82DAE22D6F00}"/>
              </a:ext>
            </a:extLst>
          </p:cNvPr>
          <p:cNvCxnSpPr>
            <a:cxnSpLocks/>
          </p:cNvCxnSpPr>
          <p:nvPr/>
        </p:nvCxnSpPr>
        <p:spPr>
          <a:xfrm>
            <a:off x="10111197" y="5352909"/>
            <a:ext cx="1636776" cy="182880"/>
          </a:xfrm>
          <a:prstGeom prst="bentConnector3">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295CC958-18CB-FF4F-9AD9-48755B396A91}"/>
              </a:ext>
            </a:extLst>
          </p:cNvPr>
          <p:cNvCxnSpPr>
            <a:cxnSpLocks/>
          </p:cNvCxnSpPr>
          <p:nvPr/>
        </p:nvCxnSpPr>
        <p:spPr>
          <a:xfrm flipV="1">
            <a:off x="10111197" y="5651243"/>
            <a:ext cx="1636776" cy="182880"/>
          </a:xfrm>
          <a:prstGeom prst="bentConnector3">
            <a:avLst>
              <a:gd name="adj1" fmla="val 50000"/>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83E7FFD7-3EB1-3242-966B-B174155626F3}"/>
              </a:ext>
            </a:extLst>
          </p:cNvPr>
          <p:cNvCxnSpPr>
            <a:cxnSpLocks/>
          </p:cNvCxnSpPr>
          <p:nvPr/>
        </p:nvCxnSpPr>
        <p:spPr>
          <a:xfrm>
            <a:off x="10111197" y="5937457"/>
            <a:ext cx="1636776" cy="182880"/>
          </a:xfrm>
          <a:prstGeom prst="bentConnector3">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E719DCD6-B133-FD4B-9647-CA5D8EDEC287}"/>
              </a:ext>
            </a:extLst>
          </p:cNvPr>
          <p:cNvCxnSpPr>
            <a:cxnSpLocks/>
          </p:cNvCxnSpPr>
          <p:nvPr/>
        </p:nvCxnSpPr>
        <p:spPr>
          <a:xfrm flipV="1">
            <a:off x="10111197" y="6184372"/>
            <a:ext cx="1636776" cy="182880"/>
          </a:xfrm>
          <a:prstGeom prst="bentConnector3">
            <a:avLst>
              <a:gd name="adj1" fmla="val 50000"/>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DFE8716-1FFA-F941-BD22-3B7E2D24CE20}"/>
              </a:ext>
            </a:extLst>
          </p:cNvPr>
          <p:cNvGrpSpPr/>
          <p:nvPr/>
        </p:nvGrpSpPr>
        <p:grpSpPr>
          <a:xfrm>
            <a:off x="10118397" y="4133550"/>
            <a:ext cx="1639961" cy="399245"/>
            <a:chOff x="8228637" y="4520838"/>
            <a:chExt cx="1639961" cy="399245"/>
          </a:xfrm>
        </p:grpSpPr>
        <p:sp>
          <p:nvSpPr>
            <p:cNvPr id="76" name="Freeform 75">
              <a:extLst>
                <a:ext uri="{FF2B5EF4-FFF2-40B4-BE49-F238E27FC236}">
                  <a16:creationId xmlns:a16="http://schemas.microsoft.com/office/drawing/2014/main" id="{1AF287D5-303C-9043-A869-4418C343B644}"/>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Arrow Connector 76">
              <a:extLst>
                <a:ext uri="{FF2B5EF4-FFF2-40B4-BE49-F238E27FC236}">
                  <a16:creationId xmlns:a16="http://schemas.microsoft.com/office/drawing/2014/main" id="{02CB7616-6CA4-ED46-9404-416423EE79C7}"/>
                </a:ext>
              </a:extLst>
            </p:cNvPr>
            <p:cNvCxnSpPr>
              <a:cxnSpLocks/>
            </p:cNvCxnSpPr>
            <p:nvPr/>
          </p:nvCxnSpPr>
          <p:spPr>
            <a:xfrm>
              <a:off x="9144000" y="4720460"/>
              <a:ext cx="724598"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6F6C3B2-8400-7C41-B9C1-48E0FBEFE689}"/>
              </a:ext>
            </a:extLst>
          </p:cNvPr>
          <p:cNvGrpSpPr/>
          <p:nvPr/>
        </p:nvGrpSpPr>
        <p:grpSpPr>
          <a:xfrm rot="10800000">
            <a:off x="10111197" y="4755744"/>
            <a:ext cx="1639961" cy="399245"/>
            <a:chOff x="8228637" y="4520838"/>
            <a:chExt cx="1639961" cy="399245"/>
          </a:xfrm>
        </p:grpSpPr>
        <p:sp>
          <p:nvSpPr>
            <p:cNvPr id="79" name="Freeform 78">
              <a:extLst>
                <a:ext uri="{FF2B5EF4-FFF2-40B4-BE49-F238E27FC236}">
                  <a16:creationId xmlns:a16="http://schemas.microsoft.com/office/drawing/2014/main" id="{CB42778A-5288-3541-A76E-D10BAF891F99}"/>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6D61AD4B-3264-A846-882E-5C7EA232B4AB}"/>
                </a:ext>
              </a:extLst>
            </p:cNvPr>
            <p:cNvCxnSpPr>
              <a:cxnSpLocks/>
            </p:cNvCxnSpPr>
            <p:nvPr/>
          </p:nvCxnSpPr>
          <p:spPr>
            <a:xfrm>
              <a:off x="9144000" y="4720460"/>
              <a:ext cx="724598" cy="0"/>
            </a:xfrm>
            <a:prstGeom prst="straightConnector1">
              <a:avLst/>
            </a:prstGeom>
            <a:ln w="12700">
              <a:solidFill>
                <a:srgbClr val="E6ECE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65732F2-7708-F245-B27C-AA90A670C5CA}"/>
              </a:ext>
            </a:extLst>
          </p:cNvPr>
          <p:cNvGrpSpPr/>
          <p:nvPr/>
        </p:nvGrpSpPr>
        <p:grpSpPr>
          <a:xfrm>
            <a:off x="8147093" y="3172982"/>
            <a:ext cx="1769931" cy="1006236"/>
            <a:chOff x="4270438" y="3172982"/>
            <a:chExt cx="1769931" cy="1006236"/>
          </a:xfrm>
        </p:grpSpPr>
        <p:sp>
          <p:nvSpPr>
            <p:cNvPr id="83" name="Rectangle 82">
              <a:extLst>
                <a:ext uri="{FF2B5EF4-FFF2-40B4-BE49-F238E27FC236}">
                  <a16:creationId xmlns:a16="http://schemas.microsoft.com/office/drawing/2014/main" id="{80A08CD5-E85F-0246-AAFC-C14FD70A67EB}"/>
                </a:ext>
              </a:extLst>
            </p:cNvPr>
            <p:cNvSpPr/>
            <p:nvPr/>
          </p:nvSpPr>
          <p:spPr>
            <a:xfrm>
              <a:off x="4275069" y="3173378"/>
              <a:ext cx="1765300" cy="1005840"/>
            </a:xfrm>
            <a:prstGeom prst="rect">
              <a:avLst/>
            </a:prstGeom>
            <a:noFill/>
            <a:ln w="12700">
              <a:solidFill>
                <a:srgbClr val="E8E8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E8E8E8"/>
                  </a:solidFill>
                </a:rPr>
                <a:t>AWS Step Functions workflow</a:t>
              </a:r>
            </a:p>
          </p:txBody>
        </p:sp>
        <p:pic>
          <p:nvPicPr>
            <p:cNvPr id="88" name="Graphic 87">
              <a:extLst>
                <a:ext uri="{FF2B5EF4-FFF2-40B4-BE49-F238E27FC236}">
                  <a16:creationId xmlns:a16="http://schemas.microsoft.com/office/drawing/2014/main" id="{0305B58E-C6D8-094D-979A-52D2C56912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70438" y="3172982"/>
              <a:ext cx="342900" cy="342900"/>
            </a:xfrm>
            <a:prstGeom prst="rect">
              <a:avLst/>
            </a:prstGeom>
          </p:spPr>
        </p:pic>
      </p:grpSp>
      <p:grpSp>
        <p:nvGrpSpPr>
          <p:cNvPr id="3" name="Group 2">
            <a:extLst>
              <a:ext uri="{FF2B5EF4-FFF2-40B4-BE49-F238E27FC236}">
                <a16:creationId xmlns:a16="http://schemas.microsoft.com/office/drawing/2014/main" id="{C9834C1A-C51B-9B40-9F0B-40DCE41AA543}"/>
              </a:ext>
            </a:extLst>
          </p:cNvPr>
          <p:cNvGrpSpPr/>
          <p:nvPr/>
        </p:nvGrpSpPr>
        <p:grpSpPr>
          <a:xfrm>
            <a:off x="8139915" y="4352954"/>
            <a:ext cx="1777109" cy="1005840"/>
            <a:chOff x="8139915" y="4352954"/>
            <a:chExt cx="1777109" cy="1005840"/>
          </a:xfrm>
        </p:grpSpPr>
        <p:pic>
          <p:nvPicPr>
            <p:cNvPr id="81" name="Graphic 80">
              <a:extLst>
                <a:ext uri="{FF2B5EF4-FFF2-40B4-BE49-F238E27FC236}">
                  <a16:creationId xmlns:a16="http://schemas.microsoft.com/office/drawing/2014/main" id="{E0611837-DC54-D440-AFB6-FE8D281913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39915" y="4352954"/>
              <a:ext cx="342900" cy="342900"/>
            </a:xfrm>
            <a:prstGeom prst="rect">
              <a:avLst/>
            </a:prstGeom>
          </p:spPr>
        </p:pic>
        <p:sp>
          <p:nvSpPr>
            <p:cNvPr id="84" name="Rectangle 83">
              <a:extLst>
                <a:ext uri="{FF2B5EF4-FFF2-40B4-BE49-F238E27FC236}">
                  <a16:creationId xmlns:a16="http://schemas.microsoft.com/office/drawing/2014/main" id="{560C2070-7669-8449-9AA2-6F85A1F7860E}"/>
                </a:ext>
              </a:extLst>
            </p:cNvPr>
            <p:cNvSpPr/>
            <p:nvPr/>
          </p:nvSpPr>
          <p:spPr>
            <a:xfrm>
              <a:off x="8151724" y="4352954"/>
              <a:ext cx="1765300" cy="1005840"/>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AFAFA"/>
                  </a:solidFill>
                </a:rPr>
                <a:t>Spot Fleet</a:t>
              </a:r>
            </a:p>
          </p:txBody>
        </p:sp>
      </p:grpSp>
    </p:spTree>
    <p:extLst>
      <p:ext uri="{BB962C8B-B14F-4D97-AF65-F5344CB8AC3E}">
        <p14:creationId xmlns:p14="http://schemas.microsoft.com/office/powerpoint/2010/main" val="33978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Elements for any background</a:t>
            </a:r>
          </a:p>
        </p:txBody>
      </p:sp>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4"/>
          </p:nvPr>
        </p:nvSpPr>
        <p:spPr/>
        <p:txBody>
          <a:bodyPr/>
          <a:lstStyle/>
          <a:p>
            <a:fld id="{0E0E0192-C642-4D4F-AE82-A0D0DC02E26B}" type="slidenum">
              <a:rPr lang="en-US" smtClean="0"/>
              <a:pPr/>
              <a:t>18</a:t>
            </a:fld>
            <a:endParaRPr lang="en-US" dirty="0"/>
          </a:p>
        </p:txBody>
      </p:sp>
      <p:grpSp>
        <p:nvGrpSpPr>
          <p:cNvPr id="32" name="Group 31">
            <a:extLst>
              <a:ext uri="{FF2B5EF4-FFF2-40B4-BE49-F238E27FC236}">
                <a16:creationId xmlns:a16="http://schemas.microsoft.com/office/drawing/2014/main" id="{F4061C7D-8554-5D4D-AF22-F5178A5AA09A}"/>
              </a:ext>
            </a:extLst>
          </p:cNvPr>
          <p:cNvGrpSpPr/>
          <p:nvPr/>
        </p:nvGrpSpPr>
        <p:grpSpPr>
          <a:xfrm>
            <a:off x="492950" y="1775031"/>
            <a:ext cx="1072750" cy="876227"/>
            <a:chOff x="537920" y="1928192"/>
            <a:chExt cx="1072750" cy="876227"/>
          </a:xfrm>
        </p:grpSpPr>
        <p:sp>
          <p:nvSpPr>
            <p:cNvPr id="34" name="TextBox 33">
              <a:extLst>
                <a:ext uri="{FF2B5EF4-FFF2-40B4-BE49-F238E27FC236}">
                  <a16:creationId xmlns:a16="http://schemas.microsoft.com/office/drawing/2014/main" id="{6F369709-160E-E84B-B089-C6365313F4B5}"/>
                </a:ext>
              </a:extLst>
            </p:cNvPr>
            <p:cNvSpPr txBox="1"/>
            <p:nvPr/>
          </p:nvSpPr>
          <p:spPr>
            <a:xfrm>
              <a:off x="537920" y="2542809"/>
              <a:ext cx="1072750" cy="261610"/>
            </a:xfrm>
            <a:prstGeom prst="rect">
              <a:avLst/>
            </a:prstGeom>
            <a:noFill/>
          </p:spPr>
          <p:txBody>
            <a:bodyPr wrap="square" rtlCol="0">
              <a:spAutoFit/>
            </a:bodyPr>
            <a:lstStyle/>
            <a:p>
              <a:pPr algn="ctr"/>
              <a:r>
                <a:rPr lang="en-US" sz="1100" dirty="0">
                  <a:solidFill>
                    <a:srgbClr val="232F3E"/>
                  </a:solidFill>
                </a:rPr>
                <a:t>AWS Cloud</a:t>
              </a:r>
            </a:p>
          </p:txBody>
        </p:sp>
        <p:pic>
          <p:nvPicPr>
            <p:cNvPr id="36" name="Graphic 35">
              <a:extLst>
                <a:ext uri="{FF2B5EF4-FFF2-40B4-BE49-F238E27FC236}">
                  <a16:creationId xmlns:a16="http://schemas.microsoft.com/office/drawing/2014/main" id="{B96E05F6-D65B-4848-AD1D-8514DF4D85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545" y="1928192"/>
              <a:ext cx="571500" cy="571500"/>
            </a:xfrm>
            <a:prstGeom prst="rect">
              <a:avLst/>
            </a:prstGeom>
          </p:spPr>
        </p:pic>
      </p:grpSp>
      <p:grpSp>
        <p:nvGrpSpPr>
          <p:cNvPr id="44" name="Group 43">
            <a:extLst>
              <a:ext uri="{FF2B5EF4-FFF2-40B4-BE49-F238E27FC236}">
                <a16:creationId xmlns:a16="http://schemas.microsoft.com/office/drawing/2014/main" id="{4F9A5ECC-5DC8-F44B-AC0C-64539570BBB2}"/>
              </a:ext>
            </a:extLst>
          </p:cNvPr>
          <p:cNvGrpSpPr/>
          <p:nvPr/>
        </p:nvGrpSpPr>
        <p:grpSpPr>
          <a:xfrm>
            <a:off x="1476682" y="1775031"/>
            <a:ext cx="1072750" cy="876227"/>
            <a:chOff x="2471651" y="1928192"/>
            <a:chExt cx="1072750" cy="876227"/>
          </a:xfrm>
        </p:grpSpPr>
        <p:pic>
          <p:nvPicPr>
            <p:cNvPr id="46" name="Graphic 45">
              <a:extLst>
                <a:ext uri="{FF2B5EF4-FFF2-40B4-BE49-F238E27FC236}">
                  <a16:creationId xmlns:a16="http://schemas.microsoft.com/office/drawing/2014/main" id="{E97C2B9F-E140-D446-A15F-EE07E6962F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2276" y="1928192"/>
              <a:ext cx="571500" cy="571500"/>
            </a:xfrm>
            <a:prstGeom prst="rect">
              <a:avLst/>
            </a:prstGeom>
          </p:spPr>
        </p:pic>
        <p:sp>
          <p:nvSpPr>
            <p:cNvPr id="47" name="TextBox 46">
              <a:extLst>
                <a:ext uri="{FF2B5EF4-FFF2-40B4-BE49-F238E27FC236}">
                  <a16:creationId xmlns:a16="http://schemas.microsoft.com/office/drawing/2014/main" id="{FBCD6C4C-F5B1-794D-B252-FB2CAFB142EB}"/>
                </a:ext>
              </a:extLst>
            </p:cNvPr>
            <p:cNvSpPr txBox="1"/>
            <p:nvPr/>
          </p:nvSpPr>
          <p:spPr>
            <a:xfrm>
              <a:off x="2471651" y="2542809"/>
              <a:ext cx="1072750" cy="261610"/>
            </a:xfrm>
            <a:prstGeom prst="rect">
              <a:avLst/>
            </a:prstGeom>
            <a:noFill/>
          </p:spPr>
          <p:txBody>
            <a:bodyPr wrap="square" rtlCol="0">
              <a:spAutoFit/>
            </a:bodyPr>
            <a:lstStyle/>
            <a:p>
              <a:pPr algn="ctr"/>
              <a:r>
                <a:rPr lang="en-US" sz="1100" dirty="0">
                  <a:solidFill>
                    <a:srgbClr val="232F3E"/>
                  </a:solidFill>
                </a:rPr>
                <a:t>Client</a:t>
              </a:r>
            </a:p>
          </p:txBody>
        </p:sp>
      </p:grpSp>
      <p:grpSp>
        <p:nvGrpSpPr>
          <p:cNvPr id="49" name="Group 48">
            <a:extLst>
              <a:ext uri="{FF2B5EF4-FFF2-40B4-BE49-F238E27FC236}">
                <a16:creationId xmlns:a16="http://schemas.microsoft.com/office/drawing/2014/main" id="{FC911EF2-3417-DE48-B4E3-02AEF716F257}"/>
              </a:ext>
            </a:extLst>
          </p:cNvPr>
          <p:cNvGrpSpPr/>
          <p:nvPr/>
        </p:nvGrpSpPr>
        <p:grpSpPr>
          <a:xfrm>
            <a:off x="2460414" y="1775031"/>
            <a:ext cx="1072750" cy="1060494"/>
            <a:chOff x="3490982" y="1928192"/>
            <a:chExt cx="1072750" cy="1060494"/>
          </a:xfrm>
        </p:grpSpPr>
        <p:pic>
          <p:nvPicPr>
            <p:cNvPr id="50" name="Graphic 49">
              <a:extLst>
                <a:ext uri="{FF2B5EF4-FFF2-40B4-BE49-F238E27FC236}">
                  <a16:creationId xmlns:a16="http://schemas.microsoft.com/office/drawing/2014/main" id="{5E2A8CA7-2A83-3646-A85A-9E67607F91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607" y="1928192"/>
              <a:ext cx="571500" cy="571500"/>
            </a:xfrm>
            <a:prstGeom prst="rect">
              <a:avLst/>
            </a:prstGeom>
          </p:spPr>
        </p:pic>
        <p:sp>
          <p:nvSpPr>
            <p:cNvPr id="51" name="TextBox 50">
              <a:extLst>
                <a:ext uri="{FF2B5EF4-FFF2-40B4-BE49-F238E27FC236}">
                  <a16:creationId xmlns:a16="http://schemas.microsoft.com/office/drawing/2014/main" id="{D9F86BE4-31C5-594A-B637-37125D78198D}"/>
                </a:ext>
              </a:extLst>
            </p:cNvPr>
            <p:cNvSpPr txBox="1"/>
            <p:nvPr/>
          </p:nvSpPr>
          <p:spPr>
            <a:xfrm>
              <a:off x="3490982" y="2557799"/>
              <a:ext cx="1072750" cy="430887"/>
            </a:xfrm>
            <a:prstGeom prst="rect">
              <a:avLst/>
            </a:prstGeom>
            <a:noFill/>
          </p:spPr>
          <p:txBody>
            <a:bodyPr wrap="square" rtlCol="0">
              <a:spAutoFit/>
            </a:bodyPr>
            <a:lstStyle/>
            <a:p>
              <a:pPr algn="ctr"/>
              <a:r>
                <a:rPr lang="en-US" sz="1100" dirty="0">
                  <a:solidFill>
                    <a:srgbClr val="232F3E"/>
                  </a:solidFill>
                </a:rPr>
                <a:t>Corporate data center</a:t>
              </a:r>
            </a:p>
          </p:txBody>
        </p:sp>
      </p:grpSp>
      <p:grpSp>
        <p:nvGrpSpPr>
          <p:cNvPr id="52" name="Group 51">
            <a:extLst>
              <a:ext uri="{FF2B5EF4-FFF2-40B4-BE49-F238E27FC236}">
                <a16:creationId xmlns:a16="http://schemas.microsoft.com/office/drawing/2014/main" id="{A21F3688-10F8-4745-88CD-3BE4BAF7E0D8}"/>
              </a:ext>
            </a:extLst>
          </p:cNvPr>
          <p:cNvGrpSpPr/>
          <p:nvPr/>
        </p:nvGrpSpPr>
        <p:grpSpPr>
          <a:xfrm>
            <a:off x="3444146" y="1775031"/>
            <a:ext cx="1072750" cy="891217"/>
            <a:chOff x="4495323" y="1928192"/>
            <a:chExt cx="1072750" cy="891217"/>
          </a:xfrm>
        </p:grpSpPr>
        <p:pic>
          <p:nvPicPr>
            <p:cNvPr id="53" name="Graphic 52">
              <a:extLst>
                <a:ext uri="{FF2B5EF4-FFF2-40B4-BE49-F238E27FC236}">
                  <a16:creationId xmlns:a16="http://schemas.microsoft.com/office/drawing/2014/main" id="{327E4564-5D68-2048-87D5-A093FFF0FF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5948" y="1928192"/>
              <a:ext cx="571500" cy="571500"/>
            </a:xfrm>
            <a:prstGeom prst="rect">
              <a:avLst/>
            </a:prstGeom>
          </p:spPr>
        </p:pic>
        <p:sp>
          <p:nvSpPr>
            <p:cNvPr id="54" name="TextBox 53">
              <a:extLst>
                <a:ext uri="{FF2B5EF4-FFF2-40B4-BE49-F238E27FC236}">
                  <a16:creationId xmlns:a16="http://schemas.microsoft.com/office/drawing/2014/main" id="{FCC14107-112C-414E-80A8-D0E4D1D618B1}"/>
                </a:ext>
              </a:extLst>
            </p:cNvPr>
            <p:cNvSpPr txBox="1"/>
            <p:nvPr/>
          </p:nvSpPr>
          <p:spPr>
            <a:xfrm>
              <a:off x="4495323" y="2557799"/>
              <a:ext cx="1072750" cy="261610"/>
            </a:xfrm>
            <a:prstGeom prst="rect">
              <a:avLst/>
            </a:prstGeom>
            <a:noFill/>
          </p:spPr>
          <p:txBody>
            <a:bodyPr wrap="square" rtlCol="0">
              <a:spAutoFit/>
            </a:bodyPr>
            <a:lstStyle/>
            <a:p>
              <a:pPr algn="ctr"/>
              <a:r>
                <a:rPr lang="en-US" sz="1100" dirty="0">
                  <a:solidFill>
                    <a:srgbClr val="232F3E"/>
                  </a:solidFill>
                </a:rPr>
                <a:t>Disk</a:t>
              </a:r>
            </a:p>
          </p:txBody>
        </p:sp>
      </p:grpSp>
      <p:grpSp>
        <p:nvGrpSpPr>
          <p:cNvPr id="55" name="Group 54">
            <a:extLst>
              <a:ext uri="{FF2B5EF4-FFF2-40B4-BE49-F238E27FC236}">
                <a16:creationId xmlns:a16="http://schemas.microsoft.com/office/drawing/2014/main" id="{BD99B539-08BC-D741-AAE7-96A651358F1D}"/>
              </a:ext>
            </a:extLst>
          </p:cNvPr>
          <p:cNvGrpSpPr/>
          <p:nvPr/>
        </p:nvGrpSpPr>
        <p:grpSpPr>
          <a:xfrm>
            <a:off x="4427878" y="1775031"/>
            <a:ext cx="1072750" cy="891217"/>
            <a:chOff x="5424713" y="1928192"/>
            <a:chExt cx="1072750" cy="891217"/>
          </a:xfrm>
        </p:grpSpPr>
        <p:pic>
          <p:nvPicPr>
            <p:cNvPr id="56" name="Graphic 55">
              <a:extLst>
                <a:ext uri="{FF2B5EF4-FFF2-40B4-BE49-F238E27FC236}">
                  <a16:creationId xmlns:a16="http://schemas.microsoft.com/office/drawing/2014/main" id="{C1C49AFB-17D8-A04B-BFA2-4D9635F563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75338" y="1928192"/>
              <a:ext cx="571500" cy="571500"/>
            </a:xfrm>
            <a:prstGeom prst="rect">
              <a:avLst/>
            </a:prstGeom>
          </p:spPr>
        </p:pic>
        <p:sp>
          <p:nvSpPr>
            <p:cNvPr id="57" name="TextBox 56">
              <a:extLst>
                <a:ext uri="{FF2B5EF4-FFF2-40B4-BE49-F238E27FC236}">
                  <a16:creationId xmlns:a16="http://schemas.microsoft.com/office/drawing/2014/main" id="{D3084B4E-0769-064E-8A2B-11D13AC02DCF}"/>
                </a:ext>
              </a:extLst>
            </p:cNvPr>
            <p:cNvSpPr txBox="1"/>
            <p:nvPr/>
          </p:nvSpPr>
          <p:spPr>
            <a:xfrm>
              <a:off x="5424713" y="2557799"/>
              <a:ext cx="1072750" cy="261610"/>
            </a:xfrm>
            <a:prstGeom prst="rect">
              <a:avLst/>
            </a:prstGeom>
            <a:noFill/>
          </p:spPr>
          <p:txBody>
            <a:bodyPr wrap="square" rtlCol="0">
              <a:spAutoFit/>
            </a:bodyPr>
            <a:lstStyle/>
            <a:p>
              <a:pPr algn="ctr"/>
              <a:r>
                <a:rPr lang="en-US" sz="1100" dirty="0">
                  <a:solidFill>
                    <a:srgbClr val="232F3E"/>
                  </a:solidFill>
                </a:rPr>
                <a:t>Forums</a:t>
              </a:r>
            </a:p>
          </p:txBody>
        </p:sp>
      </p:grpSp>
      <p:grpSp>
        <p:nvGrpSpPr>
          <p:cNvPr id="58" name="Group 57">
            <a:extLst>
              <a:ext uri="{FF2B5EF4-FFF2-40B4-BE49-F238E27FC236}">
                <a16:creationId xmlns:a16="http://schemas.microsoft.com/office/drawing/2014/main" id="{DE824135-E738-FA4B-BAA4-FB363B0ECE3B}"/>
              </a:ext>
            </a:extLst>
          </p:cNvPr>
          <p:cNvGrpSpPr/>
          <p:nvPr/>
        </p:nvGrpSpPr>
        <p:grpSpPr>
          <a:xfrm>
            <a:off x="5411610" y="1775031"/>
            <a:ext cx="1072750" cy="1060494"/>
            <a:chOff x="6518995" y="1928192"/>
            <a:chExt cx="1072750" cy="1060494"/>
          </a:xfrm>
        </p:grpSpPr>
        <p:pic>
          <p:nvPicPr>
            <p:cNvPr id="59" name="Graphic 58">
              <a:extLst>
                <a:ext uri="{FF2B5EF4-FFF2-40B4-BE49-F238E27FC236}">
                  <a16:creationId xmlns:a16="http://schemas.microsoft.com/office/drawing/2014/main" id="{A151FA2E-C15C-5D47-8635-132B72CD14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9620" y="1928192"/>
              <a:ext cx="571500" cy="571500"/>
            </a:xfrm>
            <a:prstGeom prst="rect">
              <a:avLst/>
            </a:prstGeom>
          </p:spPr>
        </p:pic>
        <p:sp>
          <p:nvSpPr>
            <p:cNvPr id="60" name="TextBox 59">
              <a:extLst>
                <a:ext uri="{FF2B5EF4-FFF2-40B4-BE49-F238E27FC236}">
                  <a16:creationId xmlns:a16="http://schemas.microsoft.com/office/drawing/2014/main" id="{57634622-9D8F-7948-97D8-50716411A4F0}"/>
                </a:ext>
              </a:extLst>
            </p:cNvPr>
            <p:cNvSpPr txBox="1"/>
            <p:nvPr/>
          </p:nvSpPr>
          <p:spPr>
            <a:xfrm>
              <a:off x="6518995" y="2557799"/>
              <a:ext cx="1072750" cy="430887"/>
            </a:xfrm>
            <a:prstGeom prst="rect">
              <a:avLst/>
            </a:prstGeom>
            <a:noFill/>
          </p:spPr>
          <p:txBody>
            <a:bodyPr wrap="square" rtlCol="0">
              <a:spAutoFit/>
            </a:bodyPr>
            <a:lstStyle/>
            <a:p>
              <a:pPr algn="ctr"/>
              <a:r>
                <a:rPr lang="en-US" sz="1100" dirty="0">
                  <a:solidFill>
                    <a:srgbClr val="232F3E"/>
                  </a:solidFill>
                </a:rPr>
                <a:t>Generic database</a:t>
              </a:r>
            </a:p>
          </p:txBody>
        </p:sp>
      </p:grpSp>
      <p:grpSp>
        <p:nvGrpSpPr>
          <p:cNvPr id="61" name="Group 60">
            <a:extLst>
              <a:ext uri="{FF2B5EF4-FFF2-40B4-BE49-F238E27FC236}">
                <a16:creationId xmlns:a16="http://schemas.microsoft.com/office/drawing/2014/main" id="{597C0834-2861-DE48-8A7A-F47D3495B9B7}"/>
              </a:ext>
            </a:extLst>
          </p:cNvPr>
          <p:cNvGrpSpPr/>
          <p:nvPr/>
        </p:nvGrpSpPr>
        <p:grpSpPr>
          <a:xfrm>
            <a:off x="6395342" y="1775031"/>
            <a:ext cx="1072750" cy="891217"/>
            <a:chOff x="7523336" y="1928192"/>
            <a:chExt cx="1072750" cy="891217"/>
          </a:xfrm>
        </p:grpSpPr>
        <p:pic>
          <p:nvPicPr>
            <p:cNvPr id="62" name="Graphic 61">
              <a:extLst>
                <a:ext uri="{FF2B5EF4-FFF2-40B4-BE49-F238E27FC236}">
                  <a16:creationId xmlns:a16="http://schemas.microsoft.com/office/drawing/2014/main" id="{0E7831D6-3903-7443-9253-BEDAA1F097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3961" y="1928192"/>
              <a:ext cx="571500" cy="571500"/>
            </a:xfrm>
            <a:prstGeom prst="rect">
              <a:avLst/>
            </a:prstGeom>
          </p:spPr>
        </p:pic>
        <p:sp>
          <p:nvSpPr>
            <p:cNvPr id="63" name="TextBox 62">
              <a:extLst>
                <a:ext uri="{FF2B5EF4-FFF2-40B4-BE49-F238E27FC236}">
                  <a16:creationId xmlns:a16="http://schemas.microsoft.com/office/drawing/2014/main" id="{7C326EEF-4D8B-DE43-AC4C-B5E4EC1097B4}"/>
                </a:ext>
              </a:extLst>
            </p:cNvPr>
            <p:cNvSpPr txBox="1"/>
            <p:nvPr/>
          </p:nvSpPr>
          <p:spPr>
            <a:xfrm>
              <a:off x="7523336" y="2557799"/>
              <a:ext cx="1072750" cy="261610"/>
            </a:xfrm>
            <a:prstGeom prst="rect">
              <a:avLst/>
            </a:prstGeom>
            <a:noFill/>
          </p:spPr>
          <p:txBody>
            <a:bodyPr wrap="square" rtlCol="0">
              <a:spAutoFit/>
            </a:bodyPr>
            <a:lstStyle/>
            <a:p>
              <a:pPr algn="ctr"/>
              <a:r>
                <a:rPr lang="en-US" sz="1100" dirty="0">
                  <a:solidFill>
                    <a:srgbClr val="232F3E"/>
                  </a:solidFill>
                </a:rPr>
                <a:t>Internet</a:t>
              </a:r>
            </a:p>
          </p:txBody>
        </p:sp>
      </p:grpSp>
      <p:grpSp>
        <p:nvGrpSpPr>
          <p:cNvPr id="64" name="Group 63">
            <a:extLst>
              <a:ext uri="{FF2B5EF4-FFF2-40B4-BE49-F238E27FC236}">
                <a16:creationId xmlns:a16="http://schemas.microsoft.com/office/drawing/2014/main" id="{79655E68-70E3-BD43-8E2E-84BBC58C3C4E}"/>
              </a:ext>
            </a:extLst>
          </p:cNvPr>
          <p:cNvGrpSpPr/>
          <p:nvPr/>
        </p:nvGrpSpPr>
        <p:grpSpPr>
          <a:xfrm>
            <a:off x="7379074" y="1775031"/>
            <a:ext cx="1072750" cy="891217"/>
            <a:chOff x="8452726" y="1928192"/>
            <a:chExt cx="1072750" cy="891217"/>
          </a:xfrm>
        </p:grpSpPr>
        <p:pic>
          <p:nvPicPr>
            <p:cNvPr id="65" name="Graphic 64">
              <a:extLst>
                <a:ext uri="{FF2B5EF4-FFF2-40B4-BE49-F238E27FC236}">
                  <a16:creationId xmlns:a16="http://schemas.microsoft.com/office/drawing/2014/main" id="{AD09DA0D-1647-9D4B-86E1-70BD32DBC9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03351" y="1928192"/>
              <a:ext cx="571500" cy="571500"/>
            </a:xfrm>
            <a:prstGeom prst="rect">
              <a:avLst/>
            </a:prstGeom>
          </p:spPr>
        </p:pic>
        <p:sp>
          <p:nvSpPr>
            <p:cNvPr id="66" name="TextBox 65">
              <a:extLst>
                <a:ext uri="{FF2B5EF4-FFF2-40B4-BE49-F238E27FC236}">
                  <a16:creationId xmlns:a16="http://schemas.microsoft.com/office/drawing/2014/main" id="{A9634B35-9161-974E-8D5F-03EE887BDA79}"/>
                </a:ext>
              </a:extLst>
            </p:cNvPr>
            <p:cNvSpPr txBox="1"/>
            <p:nvPr/>
          </p:nvSpPr>
          <p:spPr>
            <a:xfrm>
              <a:off x="8452726" y="2557799"/>
              <a:ext cx="1072750" cy="261610"/>
            </a:xfrm>
            <a:prstGeom prst="rect">
              <a:avLst/>
            </a:prstGeom>
            <a:noFill/>
          </p:spPr>
          <p:txBody>
            <a:bodyPr wrap="square" rtlCol="0">
              <a:spAutoFit/>
            </a:bodyPr>
            <a:lstStyle/>
            <a:p>
              <a:pPr algn="ctr"/>
              <a:r>
                <a:rPr lang="en-US" sz="1100" dirty="0">
                  <a:solidFill>
                    <a:srgbClr val="232F3E"/>
                  </a:solidFill>
                </a:rPr>
                <a:t>Internet alt1</a:t>
              </a:r>
            </a:p>
          </p:txBody>
        </p:sp>
      </p:grpSp>
      <p:grpSp>
        <p:nvGrpSpPr>
          <p:cNvPr id="67" name="Group 66">
            <a:extLst>
              <a:ext uri="{FF2B5EF4-FFF2-40B4-BE49-F238E27FC236}">
                <a16:creationId xmlns:a16="http://schemas.microsoft.com/office/drawing/2014/main" id="{CAD7CA92-7AEF-9946-B10F-D31F68CFB005}"/>
              </a:ext>
            </a:extLst>
          </p:cNvPr>
          <p:cNvGrpSpPr/>
          <p:nvPr/>
        </p:nvGrpSpPr>
        <p:grpSpPr>
          <a:xfrm>
            <a:off x="8362806" y="1775031"/>
            <a:ext cx="1072750" cy="891217"/>
            <a:chOff x="9502037" y="1928192"/>
            <a:chExt cx="1072750" cy="891217"/>
          </a:xfrm>
        </p:grpSpPr>
        <p:pic>
          <p:nvPicPr>
            <p:cNvPr id="68" name="Graphic 67">
              <a:extLst>
                <a:ext uri="{FF2B5EF4-FFF2-40B4-BE49-F238E27FC236}">
                  <a16:creationId xmlns:a16="http://schemas.microsoft.com/office/drawing/2014/main" id="{DC34A063-84D1-4042-8163-1BC1CA4981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52662" y="1928192"/>
              <a:ext cx="571500" cy="571500"/>
            </a:xfrm>
            <a:prstGeom prst="rect">
              <a:avLst/>
            </a:prstGeom>
          </p:spPr>
        </p:pic>
        <p:sp>
          <p:nvSpPr>
            <p:cNvPr id="69" name="TextBox 68">
              <a:extLst>
                <a:ext uri="{FF2B5EF4-FFF2-40B4-BE49-F238E27FC236}">
                  <a16:creationId xmlns:a16="http://schemas.microsoft.com/office/drawing/2014/main" id="{D9F31230-C884-FD42-A12A-3E8BF63DD974}"/>
                </a:ext>
              </a:extLst>
            </p:cNvPr>
            <p:cNvSpPr txBox="1"/>
            <p:nvPr/>
          </p:nvSpPr>
          <p:spPr>
            <a:xfrm>
              <a:off x="9502037" y="2557799"/>
              <a:ext cx="1072750" cy="261610"/>
            </a:xfrm>
            <a:prstGeom prst="rect">
              <a:avLst/>
            </a:prstGeom>
            <a:noFill/>
          </p:spPr>
          <p:txBody>
            <a:bodyPr wrap="square" rtlCol="0">
              <a:spAutoFit/>
            </a:bodyPr>
            <a:lstStyle/>
            <a:p>
              <a:pPr algn="ctr"/>
              <a:r>
                <a:rPr lang="en-US" sz="1100" dirty="0">
                  <a:solidFill>
                    <a:srgbClr val="232F3E"/>
                  </a:solidFill>
                </a:rPr>
                <a:t>Internet alt2</a:t>
              </a:r>
            </a:p>
          </p:txBody>
        </p:sp>
      </p:grpSp>
      <p:grpSp>
        <p:nvGrpSpPr>
          <p:cNvPr id="70" name="Group 69">
            <a:extLst>
              <a:ext uri="{FF2B5EF4-FFF2-40B4-BE49-F238E27FC236}">
                <a16:creationId xmlns:a16="http://schemas.microsoft.com/office/drawing/2014/main" id="{2B8A640A-8A6B-4441-9A91-F8A63A98C790}"/>
              </a:ext>
            </a:extLst>
          </p:cNvPr>
          <p:cNvGrpSpPr/>
          <p:nvPr/>
        </p:nvGrpSpPr>
        <p:grpSpPr>
          <a:xfrm>
            <a:off x="9346530" y="1775031"/>
            <a:ext cx="1072750" cy="859842"/>
            <a:chOff x="537920" y="3353653"/>
            <a:chExt cx="1072750" cy="859842"/>
          </a:xfrm>
        </p:grpSpPr>
        <p:pic>
          <p:nvPicPr>
            <p:cNvPr id="71" name="Graphic 70">
              <a:extLst>
                <a:ext uri="{FF2B5EF4-FFF2-40B4-BE49-F238E27FC236}">
                  <a16:creationId xmlns:a16="http://schemas.microsoft.com/office/drawing/2014/main" id="{63694A3E-3934-524F-8102-217DF11605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8545" y="3353653"/>
              <a:ext cx="571500" cy="571500"/>
            </a:xfrm>
            <a:prstGeom prst="rect">
              <a:avLst/>
            </a:prstGeom>
          </p:spPr>
        </p:pic>
        <p:sp>
          <p:nvSpPr>
            <p:cNvPr id="72" name="TextBox 71">
              <a:extLst>
                <a:ext uri="{FF2B5EF4-FFF2-40B4-BE49-F238E27FC236}">
                  <a16:creationId xmlns:a16="http://schemas.microsoft.com/office/drawing/2014/main" id="{15BB269E-595D-C045-B615-D5DC5B8245D3}"/>
                </a:ext>
              </a:extLst>
            </p:cNvPr>
            <p:cNvSpPr txBox="1"/>
            <p:nvPr/>
          </p:nvSpPr>
          <p:spPr>
            <a:xfrm>
              <a:off x="537920" y="3951885"/>
              <a:ext cx="1072750" cy="261610"/>
            </a:xfrm>
            <a:prstGeom prst="rect">
              <a:avLst/>
            </a:prstGeom>
            <a:noFill/>
          </p:spPr>
          <p:txBody>
            <a:bodyPr wrap="square" rtlCol="0">
              <a:spAutoFit/>
            </a:bodyPr>
            <a:lstStyle/>
            <a:p>
              <a:pPr algn="ctr"/>
              <a:r>
                <a:rPr lang="en-US" sz="1100" dirty="0">
                  <a:solidFill>
                    <a:srgbClr val="232F3E"/>
                  </a:solidFill>
                </a:rPr>
                <a:t>Mobile client</a:t>
              </a:r>
            </a:p>
          </p:txBody>
        </p:sp>
      </p:grpSp>
      <p:grpSp>
        <p:nvGrpSpPr>
          <p:cNvPr id="73" name="Group 72">
            <a:extLst>
              <a:ext uri="{FF2B5EF4-FFF2-40B4-BE49-F238E27FC236}">
                <a16:creationId xmlns:a16="http://schemas.microsoft.com/office/drawing/2014/main" id="{9796D7FD-AD5D-C248-8480-3D84A9DEEB45}"/>
              </a:ext>
            </a:extLst>
          </p:cNvPr>
          <p:cNvGrpSpPr/>
          <p:nvPr/>
        </p:nvGrpSpPr>
        <p:grpSpPr>
          <a:xfrm>
            <a:off x="492950" y="3214604"/>
            <a:ext cx="1072750" cy="859842"/>
            <a:chOff x="1542261" y="3353653"/>
            <a:chExt cx="1072750" cy="859842"/>
          </a:xfrm>
        </p:grpSpPr>
        <p:pic>
          <p:nvPicPr>
            <p:cNvPr id="74" name="Graphic 73">
              <a:extLst>
                <a:ext uri="{FF2B5EF4-FFF2-40B4-BE49-F238E27FC236}">
                  <a16:creationId xmlns:a16="http://schemas.microsoft.com/office/drawing/2014/main" id="{09A95F33-027D-7D42-9CD6-7AD1E97FE6E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792886" y="3353653"/>
              <a:ext cx="571500" cy="571500"/>
            </a:xfrm>
            <a:prstGeom prst="rect">
              <a:avLst/>
            </a:prstGeom>
          </p:spPr>
        </p:pic>
        <p:sp>
          <p:nvSpPr>
            <p:cNvPr id="75" name="TextBox 74">
              <a:extLst>
                <a:ext uri="{FF2B5EF4-FFF2-40B4-BE49-F238E27FC236}">
                  <a16:creationId xmlns:a16="http://schemas.microsoft.com/office/drawing/2014/main" id="{C4070FEB-59FC-4C47-8D7A-514E2C1936A3}"/>
                </a:ext>
              </a:extLst>
            </p:cNvPr>
            <p:cNvSpPr txBox="1"/>
            <p:nvPr/>
          </p:nvSpPr>
          <p:spPr>
            <a:xfrm>
              <a:off x="1542261" y="3951885"/>
              <a:ext cx="1072750" cy="261610"/>
            </a:xfrm>
            <a:prstGeom prst="rect">
              <a:avLst/>
            </a:prstGeom>
            <a:noFill/>
          </p:spPr>
          <p:txBody>
            <a:bodyPr wrap="square" rtlCol="0">
              <a:spAutoFit/>
            </a:bodyPr>
            <a:lstStyle/>
            <a:p>
              <a:pPr algn="ctr"/>
              <a:r>
                <a:rPr lang="en-US" sz="1100" dirty="0">
                  <a:solidFill>
                    <a:srgbClr val="232F3E"/>
                  </a:solidFill>
                </a:rPr>
                <a:t>Multimedia</a:t>
              </a:r>
            </a:p>
          </p:txBody>
        </p:sp>
      </p:grpSp>
      <p:grpSp>
        <p:nvGrpSpPr>
          <p:cNvPr id="76" name="Group 75">
            <a:extLst>
              <a:ext uri="{FF2B5EF4-FFF2-40B4-BE49-F238E27FC236}">
                <a16:creationId xmlns:a16="http://schemas.microsoft.com/office/drawing/2014/main" id="{8B1215B0-8922-E142-A319-CAA10B0AA112}"/>
              </a:ext>
            </a:extLst>
          </p:cNvPr>
          <p:cNvGrpSpPr/>
          <p:nvPr/>
        </p:nvGrpSpPr>
        <p:grpSpPr>
          <a:xfrm>
            <a:off x="1476682" y="3214604"/>
            <a:ext cx="1072750" cy="859842"/>
            <a:chOff x="2471651" y="3353653"/>
            <a:chExt cx="1072750" cy="859842"/>
          </a:xfrm>
        </p:grpSpPr>
        <p:pic>
          <p:nvPicPr>
            <p:cNvPr id="77" name="Graphic 76">
              <a:extLst>
                <a:ext uri="{FF2B5EF4-FFF2-40B4-BE49-F238E27FC236}">
                  <a16:creationId xmlns:a16="http://schemas.microsoft.com/office/drawing/2014/main" id="{06F5E56A-5BBA-CF44-BF54-588D8945013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22276" y="3353653"/>
              <a:ext cx="571500" cy="571500"/>
            </a:xfrm>
            <a:prstGeom prst="rect">
              <a:avLst/>
            </a:prstGeom>
          </p:spPr>
        </p:pic>
        <p:sp>
          <p:nvSpPr>
            <p:cNvPr id="78" name="TextBox 77">
              <a:extLst>
                <a:ext uri="{FF2B5EF4-FFF2-40B4-BE49-F238E27FC236}">
                  <a16:creationId xmlns:a16="http://schemas.microsoft.com/office/drawing/2014/main" id="{7EDD5220-885A-764B-9627-0D89D3316DD4}"/>
                </a:ext>
              </a:extLst>
            </p:cNvPr>
            <p:cNvSpPr txBox="1"/>
            <p:nvPr/>
          </p:nvSpPr>
          <p:spPr>
            <a:xfrm>
              <a:off x="2471651" y="3951885"/>
              <a:ext cx="1072750" cy="261610"/>
            </a:xfrm>
            <a:prstGeom prst="rect">
              <a:avLst/>
            </a:prstGeom>
            <a:noFill/>
          </p:spPr>
          <p:txBody>
            <a:bodyPr wrap="square" rtlCol="0">
              <a:spAutoFit/>
            </a:bodyPr>
            <a:lstStyle/>
            <a:p>
              <a:pPr algn="ctr"/>
              <a:r>
                <a:rPr lang="en-US" sz="1100" dirty="0">
                  <a:solidFill>
                    <a:srgbClr val="232F3E"/>
                  </a:solidFill>
                </a:rPr>
                <a:t>Office building</a:t>
              </a:r>
            </a:p>
          </p:txBody>
        </p:sp>
      </p:grpSp>
      <p:grpSp>
        <p:nvGrpSpPr>
          <p:cNvPr id="79" name="Group 78">
            <a:extLst>
              <a:ext uri="{FF2B5EF4-FFF2-40B4-BE49-F238E27FC236}">
                <a16:creationId xmlns:a16="http://schemas.microsoft.com/office/drawing/2014/main" id="{63F44D13-1950-1A43-81C7-32A590333335}"/>
              </a:ext>
            </a:extLst>
          </p:cNvPr>
          <p:cNvGrpSpPr/>
          <p:nvPr/>
        </p:nvGrpSpPr>
        <p:grpSpPr>
          <a:xfrm>
            <a:off x="2460414" y="3214604"/>
            <a:ext cx="1072750" cy="874832"/>
            <a:chOff x="3490982" y="3353653"/>
            <a:chExt cx="1072750" cy="874832"/>
          </a:xfrm>
        </p:grpSpPr>
        <p:pic>
          <p:nvPicPr>
            <p:cNvPr id="80" name="Graphic 79">
              <a:extLst>
                <a:ext uri="{FF2B5EF4-FFF2-40B4-BE49-F238E27FC236}">
                  <a16:creationId xmlns:a16="http://schemas.microsoft.com/office/drawing/2014/main" id="{98517E9D-4061-CC4B-B9D1-C495C60961B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41607" y="3353653"/>
              <a:ext cx="571500" cy="571500"/>
            </a:xfrm>
            <a:prstGeom prst="rect">
              <a:avLst/>
            </a:prstGeom>
          </p:spPr>
        </p:pic>
        <p:sp>
          <p:nvSpPr>
            <p:cNvPr id="81" name="TextBox 80">
              <a:extLst>
                <a:ext uri="{FF2B5EF4-FFF2-40B4-BE49-F238E27FC236}">
                  <a16:creationId xmlns:a16="http://schemas.microsoft.com/office/drawing/2014/main" id="{CC08A93B-CDFF-8D4A-A66C-3DA1D5AF582A}"/>
                </a:ext>
              </a:extLst>
            </p:cNvPr>
            <p:cNvSpPr txBox="1"/>
            <p:nvPr/>
          </p:nvSpPr>
          <p:spPr>
            <a:xfrm>
              <a:off x="3490982" y="3966875"/>
              <a:ext cx="1072750" cy="261610"/>
            </a:xfrm>
            <a:prstGeom prst="rect">
              <a:avLst/>
            </a:prstGeom>
            <a:noFill/>
          </p:spPr>
          <p:txBody>
            <a:bodyPr wrap="square" rtlCol="0">
              <a:spAutoFit/>
            </a:bodyPr>
            <a:lstStyle/>
            <a:p>
              <a:pPr algn="ctr"/>
              <a:r>
                <a:rPr lang="en-US" sz="1100" dirty="0">
                  <a:solidFill>
                    <a:srgbClr val="232F3E"/>
                  </a:solidFill>
                </a:rPr>
                <a:t>SAML token</a:t>
              </a:r>
            </a:p>
          </p:txBody>
        </p:sp>
      </p:grpSp>
      <p:grpSp>
        <p:nvGrpSpPr>
          <p:cNvPr id="82" name="Group 81">
            <a:extLst>
              <a:ext uri="{FF2B5EF4-FFF2-40B4-BE49-F238E27FC236}">
                <a16:creationId xmlns:a16="http://schemas.microsoft.com/office/drawing/2014/main" id="{6BF5189D-3F84-734A-85B0-56A7E0ACFD6C}"/>
              </a:ext>
            </a:extLst>
          </p:cNvPr>
          <p:cNvGrpSpPr/>
          <p:nvPr/>
        </p:nvGrpSpPr>
        <p:grpSpPr>
          <a:xfrm>
            <a:off x="3444146" y="3214604"/>
            <a:ext cx="1072750" cy="874832"/>
            <a:chOff x="4495323" y="3353653"/>
            <a:chExt cx="1072750" cy="874832"/>
          </a:xfrm>
        </p:grpSpPr>
        <p:pic>
          <p:nvPicPr>
            <p:cNvPr id="83" name="Graphic 82">
              <a:extLst>
                <a:ext uri="{FF2B5EF4-FFF2-40B4-BE49-F238E27FC236}">
                  <a16:creationId xmlns:a16="http://schemas.microsoft.com/office/drawing/2014/main" id="{0F6D8E10-944A-E74C-BAE5-18F9795EB6A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45948" y="3353653"/>
              <a:ext cx="571500" cy="571500"/>
            </a:xfrm>
            <a:prstGeom prst="rect">
              <a:avLst/>
            </a:prstGeom>
          </p:spPr>
        </p:pic>
        <p:sp>
          <p:nvSpPr>
            <p:cNvPr id="84" name="TextBox 83">
              <a:extLst>
                <a:ext uri="{FF2B5EF4-FFF2-40B4-BE49-F238E27FC236}">
                  <a16:creationId xmlns:a16="http://schemas.microsoft.com/office/drawing/2014/main" id="{15B3FB09-B025-284A-8A86-85B85135B377}"/>
                </a:ext>
              </a:extLst>
            </p:cNvPr>
            <p:cNvSpPr txBox="1"/>
            <p:nvPr/>
          </p:nvSpPr>
          <p:spPr>
            <a:xfrm>
              <a:off x="4495323" y="3966875"/>
              <a:ext cx="1072750" cy="261610"/>
            </a:xfrm>
            <a:prstGeom prst="rect">
              <a:avLst/>
            </a:prstGeom>
            <a:noFill/>
          </p:spPr>
          <p:txBody>
            <a:bodyPr wrap="square" rtlCol="0">
              <a:spAutoFit/>
            </a:bodyPr>
            <a:lstStyle/>
            <a:p>
              <a:pPr algn="ctr"/>
              <a:r>
                <a:rPr lang="en-US" sz="1100" dirty="0">
                  <a:solidFill>
                    <a:srgbClr val="232F3E"/>
                  </a:solidFill>
                </a:rPr>
                <a:t>SSL padlock</a:t>
              </a:r>
            </a:p>
          </p:txBody>
        </p:sp>
      </p:grpSp>
      <p:grpSp>
        <p:nvGrpSpPr>
          <p:cNvPr id="85" name="Group 84">
            <a:extLst>
              <a:ext uri="{FF2B5EF4-FFF2-40B4-BE49-F238E27FC236}">
                <a16:creationId xmlns:a16="http://schemas.microsoft.com/office/drawing/2014/main" id="{5B16AD56-3A4A-CD4B-A73B-5A325FE957AA}"/>
              </a:ext>
            </a:extLst>
          </p:cNvPr>
          <p:cNvGrpSpPr/>
          <p:nvPr/>
        </p:nvGrpSpPr>
        <p:grpSpPr>
          <a:xfrm>
            <a:off x="4427878" y="3214604"/>
            <a:ext cx="1072750" cy="874832"/>
            <a:chOff x="5424713" y="3353653"/>
            <a:chExt cx="1072750" cy="874832"/>
          </a:xfrm>
        </p:grpSpPr>
        <p:pic>
          <p:nvPicPr>
            <p:cNvPr id="86" name="Graphic 85">
              <a:extLst>
                <a:ext uri="{FF2B5EF4-FFF2-40B4-BE49-F238E27FC236}">
                  <a16:creationId xmlns:a16="http://schemas.microsoft.com/office/drawing/2014/main" id="{926CF8C6-785E-3F4C-B9FA-6F2104B5EC5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675338" y="3353653"/>
              <a:ext cx="571500" cy="571500"/>
            </a:xfrm>
            <a:prstGeom prst="rect">
              <a:avLst/>
            </a:prstGeom>
          </p:spPr>
        </p:pic>
        <p:sp>
          <p:nvSpPr>
            <p:cNvPr id="87" name="TextBox 86">
              <a:extLst>
                <a:ext uri="{FF2B5EF4-FFF2-40B4-BE49-F238E27FC236}">
                  <a16:creationId xmlns:a16="http://schemas.microsoft.com/office/drawing/2014/main" id="{B6EE4A95-AE16-FB4C-927E-8D084835305C}"/>
                </a:ext>
              </a:extLst>
            </p:cNvPr>
            <p:cNvSpPr txBox="1"/>
            <p:nvPr/>
          </p:nvSpPr>
          <p:spPr>
            <a:xfrm>
              <a:off x="5424713" y="3966875"/>
              <a:ext cx="1072750" cy="261610"/>
            </a:xfrm>
            <a:prstGeom prst="rect">
              <a:avLst/>
            </a:prstGeom>
            <a:noFill/>
          </p:spPr>
          <p:txBody>
            <a:bodyPr wrap="square" rtlCol="0">
              <a:spAutoFit/>
            </a:bodyPr>
            <a:lstStyle/>
            <a:p>
              <a:pPr algn="ctr"/>
              <a:r>
                <a:rPr lang="en-US" sz="1100" dirty="0">
                  <a:solidFill>
                    <a:srgbClr val="232F3E"/>
                  </a:solidFill>
                </a:rPr>
                <a:t>Tape storage</a:t>
              </a:r>
            </a:p>
          </p:txBody>
        </p:sp>
      </p:grpSp>
      <p:grpSp>
        <p:nvGrpSpPr>
          <p:cNvPr id="88" name="Group 87">
            <a:extLst>
              <a:ext uri="{FF2B5EF4-FFF2-40B4-BE49-F238E27FC236}">
                <a16:creationId xmlns:a16="http://schemas.microsoft.com/office/drawing/2014/main" id="{E16F16FC-1457-DF42-9153-8531DD104486}"/>
              </a:ext>
            </a:extLst>
          </p:cNvPr>
          <p:cNvGrpSpPr/>
          <p:nvPr/>
        </p:nvGrpSpPr>
        <p:grpSpPr>
          <a:xfrm>
            <a:off x="5411610" y="3214604"/>
            <a:ext cx="1072750" cy="1044109"/>
            <a:chOff x="6518995" y="3353653"/>
            <a:chExt cx="1072750" cy="1044109"/>
          </a:xfrm>
        </p:grpSpPr>
        <p:pic>
          <p:nvPicPr>
            <p:cNvPr id="89" name="Graphic 88">
              <a:extLst>
                <a:ext uri="{FF2B5EF4-FFF2-40B4-BE49-F238E27FC236}">
                  <a16:creationId xmlns:a16="http://schemas.microsoft.com/office/drawing/2014/main" id="{56CF2ABA-0964-C744-8500-B969D0A1220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769620" y="3353653"/>
              <a:ext cx="571500" cy="571500"/>
            </a:xfrm>
            <a:prstGeom prst="rect">
              <a:avLst/>
            </a:prstGeom>
          </p:spPr>
        </p:pic>
        <p:sp>
          <p:nvSpPr>
            <p:cNvPr id="90" name="TextBox 89">
              <a:extLst>
                <a:ext uri="{FF2B5EF4-FFF2-40B4-BE49-F238E27FC236}">
                  <a16:creationId xmlns:a16="http://schemas.microsoft.com/office/drawing/2014/main" id="{1AD8887C-1FD1-0B4D-998D-25C4B9D48539}"/>
                </a:ext>
              </a:extLst>
            </p:cNvPr>
            <p:cNvSpPr txBox="1"/>
            <p:nvPr/>
          </p:nvSpPr>
          <p:spPr>
            <a:xfrm>
              <a:off x="6518995" y="3966875"/>
              <a:ext cx="1072750" cy="430887"/>
            </a:xfrm>
            <a:prstGeom prst="rect">
              <a:avLst/>
            </a:prstGeom>
            <a:noFill/>
          </p:spPr>
          <p:txBody>
            <a:bodyPr wrap="square" rtlCol="0">
              <a:spAutoFit/>
            </a:bodyPr>
            <a:lstStyle/>
            <a:p>
              <a:pPr algn="ctr"/>
              <a:r>
                <a:rPr lang="en-US" sz="1100" dirty="0">
                  <a:solidFill>
                    <a:srgbClr val="232F3E"/>
                  </a:solidFill>
                </a:rPr>
                <a:t>Traditional server</a:t>
              </a:r>
            </a:p>
          </p:txBody>
        </p:sp>
      </p:grpSp>
      <p:grpSp>
        <p:nvGrpSpPr>
          <p:cNvPr id="91" name="Group 90">
            <a:extLst>
              <a:ext uri="{FF2B5EF4-FFF2-40B4-BE49-F238E27FC236}">
                <a16:creationId xmlns:a16="http://schemas.microsoft.com/office/drawing/2014/main" id="{A6F81E05-1FDE-294E-A77F-269251ECEBC0}"/>
              </a:ext>
            </a:extLst>
          </p:cNvPr>
          <p:cNvGrpSpPr/>
          <p:nvPr/>
        </p:nvGrpSpPr>
        <p:grpSpPr>
          <a:xfrm>
            <a:off x="6395342" y="3214604"/>
            <a:ext cx="1072750" cy="874832"/>
            <a:chOff x="7523336" y="3353653"/>
            <a:chExt cx="1072750" cy="874832"/>
          </a:xfrm>
        </p:grpSpPr>
        <p:pic>
          <p:nvPicPr>
            <p:cNvPr id="92" name="Graphic 91">
              <a:extLst>
                <a:ext uri="{FF2B5EF4-FFF2-40B4-BE49-F238E27FC236}">
                  <a16:creationId xmlns:a16="http://schemas.microsoft.com/office/drawing/2014/main" id="{C9741D09-FB8F-9147-B7D3-C732A3C6D4E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773961" y="3353653"/>
              <a:ext cx="571500" cy="571500"/>
            </a:xfrm>
            <a:prstGeom prst="rect">
              <a:avLst/>
            </a:prstGeom>
          </p:spPr>
        </p:pic>
        <p:sp>
          <p:nvSpPr>
            <p:cNvPr id="93" name="TextBox 92">
              <a:extLst>
                <a:ext uri="{FF2B5EF4-FFF2-40B4-BE49-F238E27FC236}">
                  <a16:creationId xmlns:a16="http://schemas.microsoft.com/office/drawing/2014/main" id="{BD36A3D6-51C8-3E48-9EA7-741EC6375412}"/>
                </a:ext>
              </a:extLst>
            </p:cNvPr>
            <p:cNvSpPr txBox="1"/>
            <p:nvPr/>
          </p:nvSpPr>
          <p:spPr>
            <a:xfrm>
              <a:off x="7523336" y="3966875"/>
              <a:ext cx="1072750" cy="261610"/>
            </a:xfrm>
            <a:prstGeom prst="rect">
              <a:avLst/>
            </a:prstGeom>
            <a:noFill/>
          </p:spPr>
          <p:txBody>
            <a:bodyPr wrap="square" rtlCol="0">
              <a:spAutoFit/>
            </a:bodyPr>
            <a:lstStyle/>
            <a:p>
              <a:pPr algn="ctr"/>
              <a:r>
                <a:rPr lang="en-US" sz="1100" dirty="0">
                  <a:solidFill>
                    <a:srgbClr val="232F3E"/>
                  </a:solidFill>
                </a:rPr>
                <a:t>User</a:t>
              </a:r>
            </a:p>
          </p:txBody>
        </p:sp>
      </p:grpSp>
      <p:grpSp>
        <p:nvGrpSpPr>
          <p:cNvPr id="94" name="Group 93">
            <a:extLst>
              <a:ext uri="{FF2B5EF4-FFF2-40B4-BE49-F238E27FC236}">
                <a16:creationId xmlns:a16="http://schemas.microsoft.com/office/drawing/2014/main" id="{E62B6B6A-0491-F849-B92B-C2083297FE11}"/>
              </a:ext>
            </a:extLst>
          </p:cNvPr>
          <p:cNvGrpSpPr/>
          <p:nvPr/>
        </p:nvGrpSpPr>
        <p:grpSpPr>
          <a:xfrm>
            <a:off x="7379074" y="3214604"/>
            <a:ext cx="1072750" cy="874832"/>
            <a:chOff x="8452726" y="3353653"/>
            <a:chExt cx="1072750" cy="874832"/>
          </a:xfrm>
        </p:grpSpPr>
        <p:pic>
          <p:nvPicPr>
            <p:cNvPr id="95" name="Graphic 94">
              <a:extLst>
                <a:ext uri="{FF2B5EF4-FFF2-40B4-BE49-F238E27FC236}">
                  <a16:creationId xmlns:a16="http://schemas.microsoft.com/office/drawing/2014/main" id="{2C582349-FE38-2646-B72C-E150A2B345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703351" y="3353653"/>
              <a:ext cx="571500" cy="571500"/>
            </a:xfrm>
            <a:prstGeom prst="rect">
              <a:avLst/>
            </a:prstGeom>
          </p:spPr>
        </p:pic>
        <p:sp>
          <p:nvSpPr>
            <p:cNvPr id="96" name="TextBox 95">
              <a:extLst>
                <a:ext uri="{FF2B5EF4-FFF2-40B4-BE49-F238E27FC236}">
                  <a16:creationId xmlns:a16="http://schemas.microsoft.com/office/drawing/2014/main" id="{A60A79C7-A39B-4045-AC77-1CFA9A07CA90}"/>
                </a:ext>
              </a:extLst>
            </p:cNvPr>
            <p:cNvSpPr txBox="1"/>
            <p:nvPr/>
          </p:nvSpPr>
          <p:spPr>
            <a:xfrm>
              <a:off x="8452726" y="3966875"/>
              <a:ext cx="1072750" cy="261610"/>
            </a:xfrm>
            <a:prstGeom prst="rect">
              <a:avLst/>
            </a:prstGeom>
            <a:noFill/>
          </p:spPr>
          <p:txBody>
            <a:bodyPr wrap="square" rtlCol="0">
              <a:spAutoFit/>
            </a:bodyPr>
            <a:lstStyle/>
            <a:p>
              <a:pPr algn="ctr"/>
              <a:r>
                <a:rPr lang="en-US" sz="1100" dirty="0">
                  <a:solidFill>
                    <a:srgbClr val="232F3E"/>
                  </a:solidFill>
                </a:rPr>
                <a:t>Users</a:t>
              </a:r>
            </a:p>
          </p:txBody>
        </p:sp>
      </p:grpSp>
      <p:grpSp>
        <p:nvGrpSpPr>
          <p:cNvPr id="97" name="Group 96">
            <a:extLst>
              <a:ext uri="{FF2B5EF4-FFF2-40B4-BE49-F238E27FC236}">
                <a16:creationId xmlns:a16="http://schemas.microsoft.com/office/drawing/2014/main" id="{4E196A12-BB60-7942-A52E-A62053F1D8B3}"/>
              </a:ext>
            </a:extLst>
          </p:cNvPr>
          <p:cNvGrpSpPr/>
          <p:nvPr/>
        </p:nvGrpSpPr>
        <p:grpSpPr>
          <a:xfrm>
            <a:off x="8362798" y="3214604"/>
            <a:ext cx="1072750" cy="1044109"/>
            <a:chOff x="9502037" y="3353653"/>
            <a:chExt cx="1072750" cy="1044109"/>
          </a:xfrm>
        </p:grpSpPr>
        <p:pic>
          <p:nvPicPr>
            <p:cNvPr id="98" name="Graphic 97">
              <a:extLst>
                <a:ext uri="{FF2B5EF4-FFF2-40B4-BE49-F238E27FC236}">
                  <a16:creationId xmlns:a16="http://schemas.microsoft.com/office/drawing/2014/main" id="{07610C9E-246E-FC4B-8275-F688D9DD995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2662" y="3353653"/>
              <a:ext cx="571500" cy="571500"/>
            </a:xfrm>
            <a:prstGeom prst="rect">
              <a:avLst/>
            </a:prstGeom>
          </p:spPr>
        </p:pic>
        <p:sp>
          <p:nvSpPr>
            <p:cNvPr id="99" name="TextBox 98">
              <a:extLst>
                <a:ext uri="{FF2B5EF4-FFF2-40B4-BE49-F238E27FC236}">
                  <a16:creationId xmlns:a16="http://schemas.microsoft.com/office/drawing/2014/main" id="{439B2130-F824-7B41-933F-199977D8B8E4}"/>
                </a:ext>
              </a:extLst>
            </p:cNvPr>
            <p:cNvSpPr txBox="1"/>
            <p:nvPr/>
          </p:nvSpPr>
          <p:spPr>
            <a:xfrm>
              <a:off x="9502037" y="3966875"/>
              <a:ext cx="1072750" cy="430887"/>
            </a:xfrm>
            <a:prstGeom prst="rect">
              <a:avLst/>
            </a:prstGeom>
            <a:noFill/>
          </p:spPr>
          <p:txBody>
            <a:bodyPr wrap="square" rtlCol="0">
              <a:spAutoFit/>
            </a:bodyPr>
            <a:lstStyle/>
            <a:p>
              <a:pPr algn="ctr"/>
              <a:r>
                <a:rPr lang="en-US" sz="1100" dirty="0">
                  <a:solidFill>
                    <a:srgbClr val="232F3E"/>
                  </a:solidFill>
                </a:rPr>
                <a:t>Virtual private cloud</a:t>
              </a:r>
            </a:p>
          </p:txBody>
        </p:sp>
      </p:grpSp>
      <p:pic>
        <p:nvPicPr>
          <p:cNvPr id="100" name="Graphic 99">
            <a:extLst>
              <a:ext uri="{FF2B5EF4-FFF2-40B4-BE49-F238E27FC236}">
                <a16:creationId xmlns:a16="http://schemas.microsoft.com/office/drawing/2014/main" id="{82AECF2F-6FFB-E443-9718-4E57697CDC8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416177" y="4778405"/>
            <a:ext cx="1143000" cy="1143000"/>
          </a:xfrm>
          <a:prstGeom prst="rect">
            <a:avLst/>
          </a:prstGeom>
        </p:spPr>
      </p:pic>
      <p:pic>
        <p:nvPicPr>
          <p:cNvPr id="101" name="Graphic 100">
            <a:extLst>
              <a:ext uri="{FF2B5EF4-FFF2-40B4-BE49-F238E27FC236}">
                <a16:creationId xmlns:a16="http://schemas.microsoft.com/office/drawing/2014/main" id="{4D2B6BCC-41BD-2A42-B39A-A64E77744BB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882282" y="4778405"/>
            <a:ext cx="1143000" cy="1143000"/>
          </a:xfrm>
          <a:prstGeom prst="rect">
            <a:avLst/>
          </a:prstGeom>
        </p:spPr>
      </p:pic>
      <p:pic>
        <p:nvPicPr>
          <p:cNvPr id="102" name="Graphic 101">
            <a:extLst>
              <a:ext uri="{FF2B5EF4-FFF2-40B4-BE49-F238E27FC236}">
                <a16:creationId xmlns:a16="http://schemas.microsoft.com/office/drawing/2014/main" id="{74304D06-FBBE-D143-957F-15D1E80221F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348387" y="4778405"/>
            <a:ext cx="1143000" cy="1143000"/>
          </a:xfrm>
          <a:prstGeom prst="rect">
            <a:avLst/>
          </a:prstGeom>
        </p:spPr>
      </p:pic>
      <p:pic>
        <p:nvPicPr>
          <p:cNvPr id="103" name="Graphic 102">
            <a:extLst>
              <a:ext uri="{FF2B5EF4-FFF2-40B4-BE49-F238E27FC236}">
                <a16:creationId xmlns:a16="http://schemas.microsoft.com/office/drawing/2014/main" id="{505CA660-F1E0-5642-96BD-B7451D3E286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814492" y="4778405"/>
            <a:ext cx="1143000" cy="1143000"/>
          </a:xfrm>
          <a:prstGeom prst="rect">
            <a:avLst/>
          </a:prstGeom>
        </p:spPr>
      </p:pic>
      <p:pic>
        <p:nvPicPr>
          <p:cNvPr id="104" name="Graphic 103">
            <a:extLst>
              <a:ext uri="{FF2B5EF4-FFF2-40B4-BE49-F238E27FC236}">
                <a16:creationId xmlns:a16="http://schemas.microsoft.com/office/drawing/2014/main" id="{CDCA25AE-3B67-134A-A6B1-FD3A506FA48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0597" y="4778405"/>
            <a:ext cx="1143000" cy="1143000"/>
          </a:xfrm>
          <a:prstGeom prst="rect">
            <a:avLst/>
          </a:prstGeom>
        </p:spPr>
      </p:pic>
      <p:sp>
        <p:nvSpPr>
          <p:cNvPr id="105" name="TextBox 104">
            <a:extLst>
              <a:ext uri="{FF2B5EF4-FFF2-40B4-BE49-F238E27FC236}">
                <a16:creationId xmlns:a16="http://schemas.microsoft.com/office/drawing/2014/main" id="{B1E1C95C-DAC0-9045-BDC8-E6CBE2ED24AA}"/>
              </a:ext>
            </a:extLst>
          </p:cNvPr>
          <p:cNvSpPr txBox="1"/>
          <p:nvPr/>
        </p:nvSpPr>
        <p:spPr>
          <a:xfrm>
            <a:off x="280597" y="1188043"/>
            <a:ext cx="2570206" cy="338554"/>
          </a:xfrm>
          <a:prstGeom prst="rect">
            <a:avLst/>
          </a:prstGeom>
          <a:noFill/>
        </p:spPr>
        <p:txBody>
          <a:bodyPr wrap="square" rtlCol="0">
            <a:spAutoFit/>
          </a:bodyPr>
          <a:lstStyle/>
          <a:p>
            <a:r>
              <a:rPr lang="en-US" sz="1600" b="1" dirty="0"/>
              <a:t>General resources</a:t>
            </a:r>
          </a:p>
        </p:txBody>
      </p:sp>
      <p:sp>
        <p:nvSpPr>
          <p:cNvPr id="106" name="TextBox 105">
            <a:extLst>
              <a:ext uri="{FF2B5EF4-FFF2-40B4-BE49-F238E27FC236}">
                <a16:creationId xmlns:a16="http://schemas.microsoft.com/office/drawing/2014/main" id="{42FDC564-22DB-C14A-A127-CC2873071F44}"/>
              </a:ext>
            </a:extLst>
          </p:cNvPr>
          <p:cNvSpPr txBox="1"/>
          <p:nvPr/>
        </p:nvSpPr>
        <p:spPr>
          <a:xfrm>
            <a:off x="280597" y="4361549"/>
            <a:ext cx="2570206" cy="338554"/>
          </a:xfrm>
          <a:prstGeom prst="rect">
            <a:avLst/>
          </a:prstGeom>
          <a:noFill/>
        </p:spPr>
        <p:txBody>
          <a:bodyPr wrap="square" rtlCol="0">
            <a:spAutoFit/>
          </a:bodyPr>
          <a:lstStyle/>
          <a:p>
            <a:r>
              <a:rPr lang="en-US" sz="1600" b="1" dirty="0"/>
              <a:t>Illustrations</a:t>
            </a:r>
          </a:p>
        </p:txBody>
      </p:sp>
      <p:sp>
        <p:nvSpPr>
          <p:cNvPr id="107" name="TextBox 106">
            <a:extLst>
              <a:ext uri="{FF2B5EF4-FFF2-40B4-BE49-F238E27FC236}">
                <a16:creationId xmlns:a16="http://schemas.microsoft.com/office/drawing/2014/main" id="{0C2B137A-38BB-F447-A9C0-7C32B226E907}"/>
              </a:ext>
            </a:extLst>
          </p:cNvPr>
          <p:cNvSpPr txBox="1"/>
          <p:nvPr/>
        </p:nvSpPr>
        <p:spPr>
          <a:xfrm>
            <a:off x="315722" y="5823053"/>
            <a:ext cx="1072750" cy="261610"/>
          </a:xfrm>
          <a:prstGeom prst="rect">
            <a:avLst/>
          </a:prstGeom>
          <a:noFill/>
        </p:spPr>
        <p:txBody>
          <a:bodyPr wrap="square" rtlCol="0">
            <a:spAutoFit/>
          </a:bodyPr>
          <a:lstStyle/>
          <a:p>
            <a:pPr algn="ctr"/>
            <a:r>
              <a:rPr lang="en-US" sz="1100" dirty="0">
                <a:solidFill>
                  <a:srgbClr val="545B64"/>
                </a:solidFill>
              </a:rPr>
              <a:t>users</a:t>
            </a:r>
          </a:p>
        </p:txBody>
      </p:sp>
      <p:sp>
        <p:nvSpPr>
          <p:cNvPr id="108" name="TextBox 107">
            <a:extLst>
              <a:ext uri="{FF2B5EF4-FFF2-40B4-BE49-F238E27FC236}">
                <a16:creationId xmlns:a16="http://schemas.microsoft.com/office/drawing/2014/main" id="{25246FC7-09B3-F74B-933E-0D482EE35CE4}"/>
              </a:ext>
            </a:extLst>
          </p:cNvPr>
          <p:cNvSpPr txBox="1"/>
          <p:nvPr/>
        </p:nvSpPr>
        <p:spPr>
          <a:xfrm>
            <a:off x="1849617" y="5823053"/>
            <a:ext cx="1072750" cy="261610"/>
          </a:xfrm>
          <a:prstGeom prst="rect">
            <a:avLst/>
          </a:prstGeom>
          <a:noFill/>
        </p:spPr>
        <p:txBody>
          <a:bodyPr wrap="square" rtlCol="0">
            <a:spAutoFit/>
          </a:bodyPr>
          <a:lstStyle/>
          <a:p>
            <a:pPr algn="ctr"/>
            <a:r>
              <a:rPr lang="en-US" sz="1100" dirty="0">
                <a:solidFill>
                  <a:srgbClr val="545B64"/>
                </a:solidFill>
              </a:rPr>
              <a:t>notification</a:t>
            </a:r>
          </a:p>
        </p:txBody>
      </p:sp>
      <p:sp>
        <p:nvSpPr>
          <p:cNvPr id="109" name="TextBox 108">
            <a:extLst>
              <a:ext uri="{FF2B5EF4-FFF2-40B4-BE49-F238E27FC236}">
                <a16:creationId xmlns:a16="http://schemas.microsoft.com/office/drawing/2014/main" id="{1166C029-FF38-5E4A-A728-84ACD662F0EF}"/>
              </a:ext>
            </a:extLst>
          </p:cNvPr>
          <p:cNvSpPr txBox="1"/>
          <p:nvPr/>
        </p:nvSpPr>
        <p:spPr>
          <a:xfrm>
            <a:off x="3378278" y="5823053"/>
            <a:ext cx="1072750" cy="261610"/>
          </a:xfrm>
          <a:prstGeom prst="rect">
            <a:avLst/>
          </a:prstGeom>
          <a:noFill/>
        </p:spPr>
        <p:txBody>
          <a:bodyPr wrap="square" rtlCol="0">
            <a:spAutoFit/>
          </a:bodyPr>
          <a:lstStyle/>
          <a:p>
            <a:pPr algn="ctr"/>
            <a:r>
              <a:rPr lang="en-US" sz="1100" dirty="0">
                <a:solidFill>
                  <a:srgbClr val="545B64"/>
                </a:solidFill>
              </a:rPr>
              <a:t>devices</a:t>
            </a:r>
          </a:p>
        </p:txBody>
      </p:sp>
      <p:sp>
        <p:nvSpPr>
          <p:cNvPr id="110" name="TextBox 109">
            <a:extLst>
              <a:ext uri="{FF2B5EF4-FFF2-40B4-BE49-F238E27FC236}">
                <a16:creationId xmlns:a16="http://schemas.microsoft.com/office/drawing/2014/main" id="{3D6CE530-1A50-E447-B978-EFAFE1F8895B}"/>
              </a:ext>
            </a:extLst>
          </p:cNvPr>
          <p:cNvSpPr txBox="1"/>
          <p:nvPr/>
        </p:nvSpPr>
        <p:spPr>
          <a:xfrm>
            <a:off x="4906136" y="5823053"/>
            <a:ext cx="1072750" cy="261610"/>
          </a:xfrm>
          <a:prstGeom prst="rect">
            <a:avLst/>
          </a:prstGeom>
          <a:noFill/>
        </p:spPr>
        <p:txBody>
          <a:bodyPr wrap="square" rtlCol="0">
            <a:spAutoFit/>
          </a:bodyPr>
          <a:lstStyle/>
          <a:p>
            <a:pPr algn="ctr"/>
            <a:r>
              <a:rPr lang="en-US" sz="1100" dirty="0">
                <a:solidFill>
                  <a:srgbClr val="545B64"/>
                </a:solidFill>
              </a:rPr>
              <a:t>desktop</a:t>
            </a:r>
          </a:p>
        </p:txBody>
      </p:sp>
      <p:sp>
        <p:nvSpPr>
          <p:cNvPr id="111" name="TextBox 110">
            <a:extLst>
              <a:ext uri="{FF2B5EF4-FFF2-40B4-BE49-F238E27FC236}">
                <a16:creationId xmlns:a16="http://schemas.microsoft.com/office/drawing/2014/main" id="{88386D6A-FBCF-3E49-9BD2-0FD9ABAFD238}"/>
              </a:ext>
            </a:extLst>
          </p:cNvPr>
          <p:cNvSpPr txBox="1"/>
          <p:nvPr/>
        </p:nvSpPr>
        <p:spPr>
          <a:xfrm>
            <a:off x="6422419" y="5823053"/>
            <a:ext cx="1072750" cy="261610"/>
          </a:xfrm>
          <a:prstGeom prst="rect">
            <a:avLst/>
          </a:prstGeom>
          <a:noFill/>
        </p:spPr>
        <p:txBody>
          <a:bodyPr wrap="square" rtlCol="0">
            <a:spAutoFit/>
          </a:bodyPr>
          <a:lstStyle/>
          <a:p>
            <a:pPr algn="ctr"/>
            <a:r>
              <a:rPr lang="en-US" sz="1100" dirty="0">
                <a:solidFill>
                  <a:srgbClr val="545B64"/>
                </a:solidFill>
              </a:rPr>
              <a:t>office building</a:t>
            </a:r>
          </a:p>
        </p:txBody>
      </p:sp>
    </p:spTree>
    <p:extLst>
      <p:ext uri="{BB962C8B-B14F-4D97-AF65-F5344CB8AC3E}">
        <p14:creationId xmlns:p14="http://schemas.microsoft.com/office/powerpoint/2010/main" val="3600892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AB52-6DBB-4DF3-A5E2-46243AEBF758}"/>
              </a:ext>
            </a:extLst>
          </p:cNvPr>
          <p:cNvSpPr>
            <a:spLocks noGrp="1"/>
          </p:cNvSpPr>
          <p:nvPr>
            <p:ph type="title"/>
          </p:nvPr>
        </p:nvSpPr>
        <p:spPr/>
        <p:txBody>
          <a:bodyPr/>
          <a:lstStyle/>
          <a:p>
            <a:endParaRPr lang="en-GB"/>
          </a:p>
        </p:txBody>
      </p:sp>
      <p:sp>
        <p:nvSpPr>
          <p:cNvPr id="3" name="Slide Number Placeholder 2">
            <a:extLst>
              <a:ext uri="{FF2B5EF4-FFF2-40B4-BE49-F238E27FC236}">
                <a16:creationId xmlns:a16="http://schemas.microsoft.com/office/drawing/2014/main" id="{6A3AB436-2FE7-4BF0-A0B3-2B4D141A4147}"/>
              </a:ext>
            </a:extLst>
          </p:cNvPr>
          <p:cNvSpPr>
            <a:spLocks noGrp="1"/>
          </p:cNvSpPr>
          <p:nvPr>
            <p:ph type="sldNum" sz="quarter" idx="4"/>
          </p:nvPr>
        </p:nvSpPr>
        <p:spPr/>
        <p:txBody>
          <a:bodyPr/>
          <a:lstStyle/>
          <a:p>
            <a:fld id="{0E0E0192-C642-4D4F-AE82-A0D0DC02E26B}" type="slidenum">
              <a:rPr lang="en-US" smtClean="0"/>
              <a:t>19</a:t>
            </a:fld>
            <a:endParaRPr lang="en-US" dirty="0"/>
          </a:p>
        </p:txBody>
      </p:sp>
      <p:pic>
        <p:nvPicPr>
          <p:cNvPr id="4" name="Graphic 3">
            <a:extLst>
              <a:ext uri="{FF2B5EF4-FFF2-40B4-BE49-F238E27FC236}">
                <a16:creationId xmlns:a16="http://schemas.microsoft.com/office/drawing/2014/main" id="{1D9538A9-0484-4074-9F17-69A5D07FE8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021132"/>
            <a:ext cx="4173899" cy="5217374"/>
          </a:xfrm>
          <a:prstGeom prst="rect">
            <a:avLst/>
          </a:prstGeom>
        </p:spPr>
      </p:pic>
      <p:pic>
        <p:nvPicPr>
          <p:cNvPr id="5" name="Graphic 4">
            <a:extLst>
              <a:ext uri="{FF2B5EF4-FFF2-40B4-BE49-F238E27FC236}">
                <a16:creationId xmlns:a16="http://schemas.microsoft.com/office/drawing/2014/main" id="{FF74062A-CD61-4448-A637-5469989A80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7473" y="1021132"/>
            <a:ext cx="4173899" cy="5217374"/>
          </a:xfrm>
          <a:prstGeom prst="rect">
            <a:avLst/>
          </a:prstGeom>
        </p:spPr>
      </p:pic>
      <p:pic>
        <p:nvPicPr>
          <p:cNvPr id="7" name="Graphic 6">
            <a:extLst>
              <a:ext uri="{FF2B5EF4-FFF2-40B4-BE49-F238E27FC236}">
                <a16:creationId xmlns:a16="http://schemas.microsoft.com/office/drawing/2014/main" id="{3E1FBB54-B828-4847-9259-A4EB47B16C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91371" y="1109908"/>
            <a:ext cx="4381249" cy="4381249"/>
          </a:xfrm>
          <a:prstGeom prst="rect">
            <a:avLst/>
          </a:prstGeom>
        </p:spPr>
      </p:pic>
    </p:spTree>
    <p:extLst>
      <p:ext uri="{BB962C8B-B14F-4D97-AF65-F5344CB8AC3E}">
        <p14:creationId xmlns:p14="http://schemas.microsoft.com/office/powerpoint/2010/main" val="661299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What’s changed?</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0"/>
            <a:ext cx="11696700" cy="886759"/>
          </a:xfrm>
        </p:spPr>
        <p:txBody>
          <a:bodyPr/>
          <a:lstStyle/>
          <a:p>
            <a:r>
              <a:rPr lang="en-US" dirty="0"/>
              <a:t>You may notice a few changes and updates in this deck since the last release of the Simple Icon deck:</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t>2</a:t>
            </a:fld>
            <a:endParaRPr lang="en-US" dirty="0"/>
          </a:p>
        </p:txBody>
      </p:sp>
      <p:sp>
        <p:nvSpPr>
          <p:cNvPr id="6" name="Content Placeholder 2">
            <a:extLst>
              <a:ext uri="{FF2B5EF4-FFF2-40B4-BE49-F238E27FC236}">
                <a16:creationId xmlns:a16="http://schemas.microsoft.com/office/drawing/2014/main" id="{1BEE19A8-90DE-DE4E-A837-20FEED48DFE6}"/>
              </a:ext>
            </a:extLst>
          </p:cNvPr>
          <p:cNvSpPr txBox="1">
            <a:spLocks/>
          </p:cNvSpPr>
          <p:nvPr/>
        </p:nvSpPr>
        <p:spPr>
          <a:xfrm>
            <a:off x="266700" y="2124635"/>
            <a:ext cx="11696700" cy="3718604"/>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latin typeface="Arial" panose="020B0604020202020204" pitchFamily="34" charset="0"/>
                <a:cs typeface="Arial" panose="020B0604020202020204" pitchFamily="34" charset="0"/>
              </a:rPr>
              <a:t>New look</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You will notice updated product and simple icons, groups, and a simplified color palette in order to create a toolkit of on-brand architecture elements. This update brings the Architecture Icons into alignment with the current AWS logo and branding guidelines released in 2017. </a:t>
            </a:r>
            <a:endParaRPr lang="en-US" sz="1600" b="1" dirty="0">
              <a:latin typeface="Arial" panose="020B0604020202020204" pitchFamily="34" charset="0"/>
              <a:cs typeface="Arial" panose="020B0604020202020204" pitchFamily="34" charset="0"/>
            </a:endParaRPr>
          </a:p>
          <a:p>
            <a:pPr marL="0" indent="0">
              <a:lnSpc>
                <a:spcPct val="100000"/>
              </a:lnSpc>
              <a:buFont typeface="Arial" panose="020B0604020202020204" pitchFamily="34" charset="0"/>
              <a:buNone/>
            </a:pPr>
            <a:r>
              <a:rPr lang="en-US" sz="1600" b="1" dirty="0">
                <a:latin typeface="Arial" panose="020B0604020202020204" pitchFamily="34" charset="0"/>
                <a:cs typeface="Arial" panose="020B0604020202020204" pitchFamily="34" charset="0"/>
              </a:rPr>
              <a:t>Updated classifications</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Over time, this deck has had a lot of names – some know it as the “Simple Icon deck”, others as “Console icons.” Due to the evolution of products over time, we’re renaming the deck as “AWS Architecture Icons.” The deck has been reorganized to contain product icons, resource icons, and supporting elements (such as groups, arrows, and illustrations.)</a:t>
            </a:r>
          </a:p>
          <a:p>
            <a:pPr marL="0" indent="0">
              <a:lnSpc>
                <a:spcPct val="100000"/>
              </a:lnSpc>
              <a:buNone/>
            </a:pPr>
            <a:r>
              <a:rPr lang="en-US" sz="1600" b="1" dirty="0">
                <a:latin typeface="Arial" panose="020B0604020202020204" pitchFamily="34" charset="0"/>
                <a:cs typeface="Arial" panose="020B0604020202020204" pitchFamily="34" charset="0"/>
              </a:rPr>
              <a:t>Expanded product icon set</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Our product icon set includes expanded product offerings since the last update.</a:t>
            </a:r>
          </a:p>
          <a:p>
            <a:pPr marL="0" indent="0">
              <a:lnSpc>
                <a:spcPct val="100000"/>
              </a:lnSpc>
              <a:buNone/>
            </a:pPr>
            <a:endParaRPr lang="en-US" sz="1600" dirty="0">
              <a:latin typeface="Arial" panose="020B0604020202020204" pitchFamily="34" charset="0"/>
              <a:cs typeface="Arial" panose="020B0604020202020204" pitchFamily="34" charset="0"/>
            </a:endParaRPr>
          </a:p>
          <a:p>
            <a:pPr marL="0" indent="0">
              <a:lnSpc>
                <a:spcPct val="100000"/>
              </a:lnSpc>
              <a:buNone/>
            </a:pPr>
            <a:r>
              <a:rPr lang="en-US" sz="1600" b="1" dirty="0">
                <a:latin typeface="Arial" panose="020B0604020202020204" pitchFamily="34" charset="0"/>
                <a:cs typeface="Arial" panose="020B0604020202020204" pitchFamily="34" charset="0"/>
              </a:rPr>
              <a:t>What hasn’t changed?</a:t>
            </a:r>
            <a:br>
              <a:rPr lang="en-US" sz="1600" b="1"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The deck may have a new look, but it has the same components you know from before: product icons, resource icons, and groups.</a:t>
            </a: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Product and resource icons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20</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232F3E"/>
                </a:solidFill>
                <a:hlinkClick r:id="rId2" action="ppaction://hlinksldjump"/>
              </a:rPr>
              <a:t>Analytics</a:t>
            </a:r>
            <a:endParaRPr lang="en-US" sz="2000" dirty="0">
              <a:solidFill>
                <a:srgbClr val="232F3E"/>
              </a:solidFill>
            </a:endParaRPr>
          </a:p>
          <a:p>
            <a:pPr marL="0" indent="0">
              <a:buNone/>
            </a:pPr>
            <a:r>
              <a:rPr lang="en-US" sz="2000" dirty="0">
                <a:solidFill>
                  <a:srgbClr val="232F3E"/>
                </a:solidFill>
                <a:hlinkClick r:id="rId3" action="ppaction://hlinksldjump"/>
              </a:rPr>
              <a:t>Application Integration</a:t>
            </a:r>
            <a:endParaRPr lang="en-US" sz="2000" dirty="0">
              <a:solidFill>
                <a:srgbClr val="232F3E"/>
              </a:solidFill>
            </a:endParaRPr>
          </a:p>
          <a:p>
            <a:pPr marL="0" indent="0">
              <a:buNone/>
            </a:pPr>
            <a:r>
              <a:rPr lang="en-US" sz="2000" dirty="0">
                <a:solidFill>
                  <a:srgbClr val="232F3E"/>
                </a:solidFill>
                <a:hlinkClick r:id="rId4" action="ppaction://hlinksldjump"/>
              </a:rPr>
              <a:t>AR &amp; VR</a:t>
            </a:r>
            <a:endParaRPr lang="en-US" sz="2000" dirty="0">
              <a:solidFill>
                <a:srgbClr val="232F3E"/>
              </a:solidFill>
            </a:endParaRPr>
          </a:p>
          <a:p>
            <a:pPr marL="0" indent="0">
              <a:buNone/>
            </a:pPr>
            <a:r>
              <a:rPr lang="en-US" sz="2000" dirty="0">
                <a:solidFill>
                  <a:srgbClr val="232F3E"/>
                </a:solidFill>
                <a:hlinkClick r:id="rId4" action="ppaction://hlinksldjump"/>
              </a:rPr>
              <a:t>AWS Cost Management</a:t>
            </a:r>
            <a:endParaRPr lang="en-US" sz="2000" dirty="0">
              <a:solidFill>
                <a:srgbClr val="232F3E"/>
              </a:solidFill>
            </a:endParaRPr>
          </a:p>
          <a:p>
            <a:pPr marL="0" indent="0">
              <a:buNone/>
            </a:pPr>
            <a:r>
              <a:rPr lang="en-US" sz="2000" dirty="0">
                <a:solidFill>
                  <a:srgbClr val="232F3E"/>
                </a:solidFill>
                <a:hlinkClick r:id="rId4" action="ppaction://hlinksldjump"/>
              </a:rPr>
              <a:t>Business Productivity</a:t>
            </a:r>
            <a:endParaRPr lang="en-US" sz="2000" dirty="0">
              <a:solidFill>
                <a:srgbClr val="232F3E"/>
              </a:solidFill>
            </a:endParaRPr>
          </a:p>
          <a:p>
            <a:pPr marL="0" indent="0">
              <a:buNone/>
            </a:pPr>
            <a:r>
              <a:rPr lang="en-US" sz="2000" dirty="0">
                <a:solidFill>
                  <a:srgbClr val="232F3E"/>
                </a:solidFill>
                <a:hlinkClick r:id="rId5" action="ppaction://hlinksldjump"/>
              </a:rPr>
              <a:t>Compute</a:t>
            </a:r>
            <a:endParaRPr lang="en-US" sz="2000" dirty="0">
              <a:solidFill>
                <a:srgbClr val="232F3E"/>
              </a:solidFill>
            </a:endParaRPr>
          </a:p>
          <a:p>
            <a:pPr marL="0" indent="0">
              <a:buNone/>
            </a:pPr>
            <a:r>
              <a:rPr lang="en-US" sz="2000" dirty="0">
                <a:solidFill>
                  <a:srgbClr val="232F3E"/>
                </a:solidFill>
                <a:hlinkClick r:id="rId6" action="ppaction://hlinksldjump"/>
              </a:rPr>
              <a:t>Customer Engagement</a:t>
            </a:r>
            <a:endParaRPr lang="en-US" sz="2000" dirty="0">
              <a:solidFill>
                <a:srgbClr val="232F3E"/>
              </a:solidFill>
            </a:endParaRPr>
          </a:p>
          <a:p>
            <a:pPr marL="0" indent="0">
              <a:buNone/>
            </a:pPr>
            <a:r>
              <a:rPr lang="en-US" sz="2000" dirty="0">
                <a:solidFill>
                  <a:srgbClr val="232F3E"/>
                </a:solidFill>
                <a:hlinkClick r:id="rId7" action="ppaction://hlinksldjump"/>
              </a:rPr>
              <a:t>Database</a:t>
            </a:r>
            <a:endParaRPr lang="en-US" sz="2000" dirty="0">
              <a:solidFill>
                <a:srgbClr val="232F3E"/>
              </a:solidFill>
            </a:endParaRPr>
          </a:p>
          <a:p>
            <a:pPr marL="0" indent="0">
              <a:buNone/>
            </a:pPr>
            <a:r>
              <a:rPr lang="en-US" sz="2000" dirty="0">
                <a:solidFill>
                  <a:srgbClr val="232F3E"/>
                </a:solidFill>
                <a:hlinkClick r:id="rId8" action="ppaction://hlinksldjump"/>
              </a:rPr>
              <a:t>Desktop &amp; App Streaming</a:t>
            </a:r>
            <a:endParaRPr lang="en-US" sz="2000" dirty="0">
              <a:solidFill>
                <a:srgbClr val="232F3E"/>
              </a:solidFill>
            </a:endParaRPr>
          </a:p>
          <a:p>
            <a:pPr marL="0" indent="0">
              <a:buNone/>
            </a:pPr>
            <a:r>
              <a:rPr lang="en-US" sz="2000" dirty="0">
                <a:solidFill>
                  <a:srgbClr val="232F3E"/>
                </a:solidFill>
                <a:hlinkClick r:id="rId8" action="ppaction://hlinksldjump"/>
              </a:rPr>
              <a:t>Developer Tools</a:t>
            </a:r>
            <a:endParaRPr lang="en-US" sz="2000" dirty="0">
              <a:solidFill>
                <a:srgbClr val="232F3E"/>
              </a:solidFill>
            </a:endParaRPr>
          </a:p>
          <a:p>
            <a:pPr marL="0" indent="0">
              <a:buNone/>
            </a:pPr>
            <a:r>
              <a:rPr lang="en-US" sz="2000" dirty="0">
                <a:solidFill>
                  <a:srgbClr val="232F3E"/>
                </a:solidFill>
                <a:hlinkClick r:id="rId8" action="ppaction://hlinksldjump"/>
              </a:rPr>
              <a:t>Game Development</a:t>
            </a:r>
            <a:endParaRPr lang="en-US" sz="2000" dirty="0">
              <a:solidFill>
                <a:srgbClr val="232F3E"/>
              </a:solidFill>
            </a:endParaRPr>
          </a:p>
          <a:p>
            <a:pPr marL="0" indent="0">
              <a:buNone/>
            </a:pPr>
            <a:r>
              <a:rPr lang="en-US" sz="2000" dirty="0">
                <a:solidFill>
                  <a:srgbClr val="232F3E"/>
                </a:solidFill>
                <a:hlinkClick r:id="rId9" action="ppaction://hlinksldjump"/>
              </a:rPr>
              <a:t>Internet of Things</a:t>
            </a:r>
            <a:endParaRPr lang="en-US" sz="2000" dirty="0">
              <a:solidFill>
                <a:srgbClr val="232F3E"/>
              </a:solidFill>
            </a:endParaRPr>
          </a:p>
          <a:p>
            <a:pPr marL="0" indent="0">
              <a:buNone/>
            </a:pPr>
            <a:r>
              <a:rPr lang="en-US" sz="2000" dirty="0">
                <a:solidFill>
                  <a:srgbClr val="232F3E"/>
                </a:solidFill>
                <a:hlinkClick r:id="rId10" action="ppaction://hlinksldjump"/>
              </a:rPr>
              <a:t>Machine Learning</a:t>
            </a:r>
            <a:endParaRPr lang="en-US" sz="2000" dirty="0">
              <a:solidFill>
                <a:srgbClr val="232F3E"/>
              </a:solidFill>
            </a:endParaRPr>
          </a:p>
          <a:p>
            <a:pPr marL="0" indent="0">
              <a:buNone/>
            </a:pPr>
            <a:r>
              <a:rPr lang="en-US" sz="2000" dirty="0">
                <a:solidFill>
                  <a:srgbClr val="232F3E"/>
                </a:solidFill>
                <a:hlinkClick r:id="rId11" action="ppaction://hlinksldjump"/>
              </a:rPr>
              <a:t>Management Tools</a:t>
            </a:r>
            <a:endParaRPr lang="en-US" sz="2000" dirty="0">
              <a:solidFill>
                <a:srgbClr val="232F3E"/>
              </a:solidFill>
            </a:endParaRPr>
          </a:p>
          <a:p>
            <a:pPr marL="0" indent="0">
              <a:buNone/>
            </a:pPr>
            <a:r>
              <a:rPr lang="en-US" sz="2000" dirty="0">
                <a:solidFill>
                  <a:srgbClr val="232F3E"/>
                </a:solidFill>
                <a:hlinkClick r:id="rId12" action="ppaction://hlinksldjump"/>
              </a:rPr>
              <a:t>Media Services</a:t>
            </a:r>
            <a:endParaRPr lang="en-US" sz="2000" dirty="0">
              <a:solidFill>
                <a:srgbClr val="232F3E"/>
              </a:solidFill>
            </a:endParaRPr>
          </a:p>
          <a:p>
            <a:pPr marL="0" indent="0">
              <a:buNone/>
            </a:pPr>
            <a:r>
              <a:rPr lang="en-US" sz="2000" dirty="0">
                <a:solidFill>
                  <a:srgbClr val="232F3E"/>
                </a:solidFill>
                <a:hlinkClick r:id="rId12" action="ppaction://hlinksldjump"/>
              </a:rPr>
              <a:t>Migration</a:t>
            </a:r>
            <a:endParaRPr lang="en-US" sz="2000" dirty="0">
              <a:solidFill>
                <a:srgbClr val="232F3E"/>
              </a:solidFill>
            </a:endParaRPr>
          </a:p>
          <a:p>
            <a:pPr marL="0" indent="0">
              <a:buNone/>
            </a:pPr>
            <a:r>
              <a:rPr lang="en-US" sz="2000" dirty="0">
                <a:solidFill>
                  <a:srgbClr val="232F3E"/>
                </a:solidFill>
                <a:hlinkClick r:id="rId12" action="ppaction://hlinksldjump"/>
              </a:rPr>
              <a:t>Mobile Services</a:t>
            </a:r>
            <a:endParaRPr lang="en-US" sz="2000" dirty="0">
              <a:solidFill>
                <a:srgbClr val="232F3E"/>
              </a:solidFill>
            </a:endParaRPr>
          </a:p>
          <a:p>
            <a:pPr marL="0" indent="0">
              <a:buNone/>
            </a:pPr>
            <a:r>
              <a:rPr lang="en-US" sz="2000" dirty="0">
                <a:solidFill>
                  <a:srgbClr val="232F3E"/>
                </a:solidFill>
                <a:hlinkClick r:id="rId13" action="ppaction://hlinksldjump"/>
              </a:rPr>
              <a:t>Network &amp; Content Delivery</a:t>
            </a:r>
            <a:endParaRPr lang="en-US" sz="2000" dirty="0">
              <a:solidFill>
                <a:srgbClr val="232F3E"/>
              </a:solidFill>
            </a:endParaRPr>
          </a:p>
          <a:p>
            <a:pPr marL="0" indent="0">
              <a:buNone/>
            </a:pPr>
            <a:r>
              <a:rPr lang="en-US" sz="2000" dirty="0">
                <a:solidFill>
                  <a:srgbClr val="232F3E"/>
                </a:solidFill>
                <a:hlinkClick r:id="rId14" action="ppaction://hlinksldjump"/>
              </a:rPr>
              <a:t>Security, Identity, &amp; Compliance</a:t>
            </a:r>
            <a:endParaRPr lang="en-US" sz="2000" dirty="0">
              <a:solidFill>
                <a:srgbClr val="232F3E"/>
              </a:solidFill>
            </a:endParaRPr>
          </a:p>
          <a:p>
            <a:pPr marL="0" indent="0">
              <a:buNone/>
            </a:pPr>
            <a:r>
              <a:rPr lang="en-US" sz="2000" dirty="0">
                <a:solidFill>
                  <a:srgbClr val="232F3E"/>
                </a:solidFill>
                <a:hlinkClick r:id="rId15" action="ppaction://hlinksldjump"/>
              </a:rPr>
              <a:t>Storage</a:t>
            </a:r>
            <a:endParaRPr lang="en-US" sz="2000" dirty="0">
              <a:solidFill>
                <a:srgbClr val="232F3E"/>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dirty="0"/>
              <a:t>Analytics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21</a:t>
            </a:fld>
            <a:endParaRPr lang="en-US" dirty="0"/>
          </a:p>
        </p:txBody>
      </p:sp>
      <p:pic>
        <p:nvPicPr>
          <p:cNvPr id="9" name="Graphic 8">
            <a:extLst>
              <a:ext uri="{FF2B5EF4-FFF2-40B4-BE49-F238E27FC236}">
                <a16:creationId xmlns:a16="http://schemas.microsoft.com/office/drawing/2014/main" id="{92D1BB86-F9C2-B240-88D3-D977F7C6F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192" y="1113158"/>
            <a:ext cx="762000" cy="1092200"/>
          </a:xfrm>
          <a:prstGeom prst="rect">
            <a:avLst/>
          </a:prstGeom>
        </p:spPr>
      </p:pic>
      <p:pic>
        <p:nvPicPr>
          <p:cNvPr id="11" name="Graphic 10">
            <a:extLst>
              <a:ext uri="{FF2B5EF4-FFF2-40B4-BE49-F238E27FC236}">
                <a16:creationId xmlns:a16="http://schemas.microsoft.com/office/drawing/2014/main" id="{47E334D8-4948-E540-B2D1-02E60067B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79662" y="1113158"/>
            <a:ext cx="762000" cy="952500"/>
          </a:xfrm>
          <a:prstGeom prst="rect">
            <a:avLst/>
          </a:prstGeom>
        </p:spPr>
      </p:pic>
      <p:pic>
        <p:nvPicPr>
          <p:cNvPr id="13" name="Graphic 12">
            <a:extLst>
              <a:ext uri="{FF2B5EF4-FFF2-40B4-BE49-F238E27FC236}">
                <a16:creationId xmlns:a16="http://schemas.microsoft.com/office/drawing/2014/main" id="{DD29F3C7-A78C-DE4B-A7F2-714CACCA2C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6444" y="1113158"/>
            <a:ext cx="762000" cy="1092200"/>
          </a:xfrm>
          <a:prstGeom prst="rect">
            <a:avLst/>
          </a:prstGeom>
        </p:spPr>
      </p:pic>
      <p:pic>
        <p:nvPicPr>
          <p:cNvPr id="15" name="Graphic 14">
            <a:extLst>
              <a:ext uri="{FF2B5EF4-FFF2-40B4-BE49-F238E27FC236}">
                <a16:creationId xmlns:a16="http://schemas.microsoft.com/office/drawing/2014/main" id="{C0B790FC-796C-9147-A91A-3EC3CE555D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0678" y="1113158"/>
            <a:ext cx="762000" cy="1231900"/>
          </a:xfrm>
          <a:prstGeom prst="rect">
            <a:avLst/>
          </a:prstGeom>
        </p:spPr>
      </p:pic>
      <p:pic>
        <p:nvPicPr>
          <p:cNvPr id="17" name="Graphic 16">
            <a:extLst>
              <a:ext uri="{FF2B5EF4-FFF2-40B4-BE49-F238E27FC236}">
                <a16:creationId xmlns:a16="http://schemas.microsoft.com/office/drawing/2014/main" id="{89550DEC-64B5-844C-9490-9A3E393A3F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38791" y="1113158"/>
            <a:ext cx="762000" cy="1231900"/>
          </a:xfrm>
          <a:prstGeom prst="rect">
            <a:avLst/>
          </a:prstGeom>
        </p:spPr>
      </p:pic>
      <p:pic>
        <p:nvPicPr>
          <p:cNvPr id="19" name="Graphic 18">
            <a:extLst>
              <a:ext uri="{FF2B5EF4-FFF2-40B4-BE49-F238E27FC236}">
                <a16:creationId xmlns:a16="http://schemas.microsoft.com/office/drawing/2014/main" id="{DC35CF3D-17BA-AE43-91CB-482ECAB523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4407" y="2448894"/>
            <a:ext cx="762000" cy="1231900"/>
          </a:xfrm>
          <a:prstGeom prst="rect">
            <a:avLst/>
          </a:prstGeom>
        </p:spPr>
      </p:pic>
      <p:pic>
        <p:nvPicPr>
          <p:cNvPr id="21" name="Graphic 20">
            <a:extLst>
              <a:ext uri="{FF2B5EF4-FFF2-40B4-BE49-F238E27FC236}">
                <a16:creationId xmlns:a16="http://schemas.microsoft.com/office/drawing/2014/main" id="{E8BE61B1-3DDE-C445-8B2E-9769294E73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22306" y="2448894"/>
            <a:ext cx="762000" cy="1231900"/>
          </a:xfrm>
          <a:prstGeom prst="rect">
            <a:avLst/>
          </a:prstGeom>
        </p:spPr>
      </p:pic>
      <p:pic>
        <p:nvPicPr>
          <p:cNvPr id="23" name="Graphic 22">
            <a:extLst>
              <a:ext uri="{FF2B5EF4-FFF2-40B4-BE49-F238E27FC236}">
                <a16:creationId xmlns:a16="http://schemas.microsoft.com/office/drawing/2014/main" id="{73447036-04D7-7C4E-9DBF-089916F44F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22179" y="3924330"/>
            <a:ext cx="762000" cy="1231900"/>
          </a:xfrm>
          <a:prstGeom prst="rect">
            <a:avLst/>
          </a:prstGeom>
        </p:spPr>
      </p:pic>
      <p:pic>
        <p:nvPicPr>
          <p:cNvPr id="25" name="Graphic 24">
            <a:extLst>
              <a:ext uri="{FF2B5EF4-FFF2-40B4-BE49-F238E27FC236}">
                <a16:creationId xmlns:a16="http://schemas.microsoft.com/office/drawing/2014/main" id="{6F109607-9A06-7D43-8E61-150DB606D2B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00347" y="1113158"/>
            <a:ext cx="762000" cy="1092200"/>
          </a:xfrm>
          <a:prstGeom prst="rect">
            <a:avLst/>
          </a:prstGeom>
        </p:spPr>
      </p:pic>
      <p:pic>
        <p:nvPicPr>
          <p:cNvPr id="27" name="Graphic 26">
            <a:extLst>
              <a:ext uri="{FF2B5EF4-FFF2-40B4-BE49-F238E27FC236}">
                <a16:creationId xmlns:a16="http://schemas.microsoft.com/office/drawing/2014/main" id="{1CDFA96F-8277-9F46-AD3B-66B06B106E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32681" y="1113158"/>
            <a:ext cx="762000" cy="1092200"/>
          </a:xfrm>
          <a:prstGeom prst="rect">
            <a:avLst/>
          </a:prstGeom>
        </p:spPr>
      </p:pic>
      <p:pic>
        <p:nvPicPr>
          <p:cNvPr id="29" name="Graphic 28">
            <a:extLst>
              <a:ext uri="{FF2B5EF4-FFF2-40B4-BE49-F238E27FC236}">
                <a16:creationId xmlns:a16="http://schemas.microsoft.com/office/drawing/2014/main" id="{B8D02D22-362F-804C-B9B6-0690EC3CDFC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83181" y="1113158"/>
            <a:ext cx="762000" cy="1092200"/>
          </a:xfrm>
          <a:prstGeom prst="rect">
            <a:avLst/>
          </a:prstGeom>
        </p:spPr>
      </p:pic>
      <p:pic>
        <p:nvPicPr>
          <p:cNvPr id="31" name="Graphic 30">
            <a:extLst>
              <a:ext uri="{FF2B5EF4-FFF2-40B4-BE49-F238E27FC236}">
                <a16:creationId xmlns:a16="http://schemas.microsoft.com/office/drawing/2014/main" id="{D03F0BD9-06AA-5348-9ABF-FAF127D91F5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51594" y="1113158"/>
            <a:ext cx="762000" cy="1092200"/>
          </a:xfrm>
          <a:prstGeom prst="rect">
            <a:avLst/>
          </a:prstGeom>
        </p:spPr>
      </p:pic>
      <p:pic>
        <p:nvPicPr>
          <p:cNvPr id="33" name="Graphic 32">
            <a:extLst>
              <a:ext uri="{FF2B5EF4-FFF2-40B4-BE49-F238E27FC236}">
                <a16:creationId xmlns:a16="http://schemas.microsoft.com/office/drawing/2014/main" id="{BA1B97E7-24B4-A141-877C-F048D10ED5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20007" y="1113158"/>
            <a:ext cx="762000" cy="952500"/>
          </a:xfrm>
          <a:prstGeom prst="rect">
            <a:avLst/>
          </a:prstGeom>
        </p:spPr>
      </p:pic>
      <p:grpSp>
        <p:nvGrpSpPr>
          <p:cNvPr id="61" name="Group 60">
            <a:extLst>
              <a:ext uri="{FF2B5EF4-FFF2-40B4-BE49-F238E27FC236}">
                <a16:creationId xmlns:a16="http://schemas.microsoft.com/office/drawing/2014/main" id="{4C83E58D-806A-1F4E-BABC-F18BC4067DF6}"/>
              </a:ext>
            </a:extLst>
          </p:cNvPr>
          <p:cNvGrpSpPr/>
          <p:nvPr/>
        </p:nvGrpSpPr>
        <p:grpSpPr>
          <a:xfrm>
            <a:off x="2524287" y="2299547"/>
            <a:ext cx="1072750" cy="877714"/>
            <a:chOff x="2103767" y="5021766"/>
            <a:chExt cx="1072750" cy="877714"/>
          </a:xfrm>
        </p:grpSpPr>
        <p:pic>
          <p:nvPicPr>
            <p:cNvPr id="35" name="Graphic 34">
              <a:extLst>
                <a:ext uri="{FF2B5EF4-FFF2-40B4-BE49-F238E27FC236}">
                  <a16:creationId xmlns:a16="http://schemas.microsoft.com/office/drawing/2014/main" id="{C7C42777-B505-D24B-8038-CB0738F844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54392" y="5021766"/>
              <a:ext cx="571500" cy="571500"/>
            </a:xfrm>
            <a:prstGeom prst="rect">
              <a:avLst/>
            </a:prstGeom>
          </p:spPr>
        </p:pic>
        <p:sp>
          <p:nvSpPr>
            <p:cNvPr id="52" name="TextBox 51">
              <a:extLst>
                <a:ext uri="{FF2B5EF4-FFF2-40B4-BE49-F238E27FC236}">
                  <a16:creationId xmlns:a16="http://schemas.microsoft.com/office/drawing/2014/main" id="{FAFCF862-F9BD-5B41-9AFA-6AE2F998CAEF}"/>
                </a:ext>
              </a:extLst>
            </p:cNvPr>
            <p:cNvSpPr txBox="1"/>
            <p:nvPr/>
          </p:nvSpPr>
          <p:spPr>
            <a:xfrm>
              <a:off x="2103767" y="5637870"/>
              <a:ext cx="1072750" cy="261610"/>
            </a:xfrm>
            <a:prstGeom prst="rect">
              <a:avLst/>
            </a:prstGeom>
            <a:noFill/>
          </p:spPr>
          <p:txBody>
            <a:bodyPr wrap="square" rtlCol="0">
              <a:spAutoFit/>
            </a:bodyPr>
            <a:lstStyle/>
            <a:p>
              <a:pPr algn="ctr"/>
              <a:r>
                <a:rPr lang="en-US" sz="1100" dirty="0">
                  <a:solidFill>
                    <a:srgbClr val="232F3E"/>
                  </a:solidFill>
                </a:rPr>
                <a:t>Cluster</a:t>
              </a:r>
            </a:p>
          </p:txBody>
        </p:sp>
      </p:grpSp>
      <p:grpSp>
        <p:nvGrpSpPr>
          <p:cNvPr id="62" name="Group 61">
            <a:extLst>
              <a:ext uri="{FF2B5EF4-FFF2-40B4-BE49-F238E27FC236}">
                <a16:creationId xmlns:a16="http://schemas.microsoft.com/office/drawing/2014/main" id="{24163CBA-704C-B348-9918-58D4C03EADD0}"/>
              </a:ext>
            </a:extLst>
          </p:cNvPr>
          <p:cNvGrpSpPr/>
          <p:nvPr/>
        </p:nvGrpSpPr>
        <p:grpSpPr>
          <a:xfrm>
            <a:off x="3635154" y="2299547"/>
            <a:ext cx="1072750" cy="1046991"/>
            <a:chOff x="3598031" y="5021766"/>
            <a:chExt cx="1072750" cy="1046991"/>
          </a:xfrm>
        </p:grpSpPr>
        <p:pic>
          <p:nvPicPr>
            <p:cNvPr id="37" name="Graphic 36">
              <a:extLst>
                <a:ext uri="{FF2B5EF4-FFF2-40B4-BE49-F238E27FC236}">
                  <a16:creationId xmlns:a16="http://schemas.microsoft.com/office/drawing/2014/main" id="{46CC3557-568B-C446-8099-45815384E0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48656" y="5021766"/>
              <a:ext cx="571500" cy="571500"/>
            </a:xfrm>
            <a:prstGeom prst="rect">
              <a:avLst/>
            </a:prstGeom>
          </p:spPr>
        </p:pic>
        <p:sp>
          <p:nvSpPr>
            <p:cNvPr id="53" name="TextBox 52">
              <a:extLst>
                <a:ext uri="{FF2B5EF4-FFF2-40B4-BE49-F238E27FC236}">
                  <a16:creationId xmlns:a16="http://schemas.microsoft.com/office/drawing/2014/main" id="{D74B7030-C269-0E45-B3B0-6173D1BD2A7D}"/>
                </a:ext>
              </a:extLst>
            </p:cNvPr>
            <p:cNvSpPr txBox="1"/>
            <p:nvPr/>
          </p:nvSpPr>
          <p:spPr>
            <a:xfrm>
              <a:off x="3598031" y="5637870"/>
              <a:ext cx="1072750" cy="430887"/>
            </a:xfrm>
            <a:prstGeom prst="rect">
              <a:avLst/>
            </a:prstGeom>
            <a:noFill/>
          </p:spPr>
          <p:txBody>
            <a:bodyPr wrap="square" rtlCol="0">
              <a:spAutoFit/>
            </a:bodyPr>
            <a:lstStyle/>
            <a:p>
              <a:pPr algn="ctr"/>
              <a:r>
                <a:rPr lang="en-US" sz="1100" dirty="0">
                  <a:solidFill>
                    <a:srgbClr val="232F3E"/>
                  </a:solidFill>
                </a:rPr>
                <a:t>EMR engine MapR M3</a:t>
              </a:r>
            </a:p>
          </p:txBody>
        </p:sp>
      </p:grpSp>
      <p:grpSp>
        <p:nvGrpSpPr>
          <p:cNvPr id="63" name="Group 62">
            <a:extLst>
              <a:ext uri="{FF2B5EF4-FFF2-40B4-BE49-F238E27FC236}">
                <a16:creationId xmlns:a16="http://schemas.microsoft.com/office/drawing/2014/main" id="{82677726-12BA-DC4C-AFCD-AE4EC690AC3E}"/>
              </a:ext>
            </a:extLst>
          </p:cNvPr>
          <p:cNvGrpSpPr/>
          <p:nvPr/>
        </p:nvGrpSpPr>
        <p:grpSpPr>
          <a:xfrm>
            <a:off x="2524287" y="3391142"/>
            <a:ext cx="1072750" cy="877714"/>
            <a:chOff x="4400919" y="5021766"/>
            <a:chExt cx="1072750" cy="877714"/>
          </a:xfrm>
        </p:grpSpPr>
        <p:pic>
          <p:nvPicPr>
            <p:cNvPr id="39" name="Graphic 38">
              <a:extLst>
                <a:ext uri="{FF2B5EF4-FFF2-40B4-BE49-F238E27FC236}">
                  <a16:creationId xmlns:a16="http://schemas.microsoft.com/office/drawing/2014/main" id="{0A6EFF27-DA50-754C-9944-FA46D814107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651544" y="5021766"/>
              <a:ext cx="571500" cy="571500"/>
            </a:xfrm>
            <a:prstGeom prst="rect">
              <a:avLst/>
            </a:prstGeom>
          </p:spPr>
        </p:pic>
        <p:sp>
          <p:nvSpPr>
            <p:cNvPr id="54" name="TextBox 53">
              <a:extLst>
                <a:ext uri="{FF2B5EF4-FFF2-40B4-BE49-F238E27FC236}">
                  <a16:creationId xmlns:a16="http://schemas.microsoft.com/office/drawing/2014/main" id="{D11BABE7-8D02-444A-A6FA-904965282A81}"/>
                </a:ext>
              </a:extLst>
            </p:cNvPr>
            <p:cNvSpPr txBox="1"/>
            <p:nvPr/>
          </p:nvSpPr>
          <p:spPr>
            <a:xfrm>
              <a:off x="4400919" y="5637870"/>
              <a:ext cx="1072750" cy="261610"/>
            </a:xfrm>
            <a:prstGeom prst="rect">
              <a:avLst/>
            </a:prstGeom>
            <a:noFill/>
          </p:spPr>
          <p:txBody>
            <a:bodyPr wrap="square" rtlCol="0">
              <a:spAutoFit/>
            </a:bodyPr>
            <a:lstStyle/>
            <a:p>
              <a:pPr algn="ctr"/>
              <a:r>
                <a:rPr lang="en-US" sz="1100" dirty="0">
                  <a:solidFill>
                    <a:srgbClr val="232F3E"/>
                  </a:solidFill>
                </a:rPr>
                <a:t>EMR engine</a:t>
              </a:r>
            </a:p>
          </p:txBody>
        </p:sp>
      </p:grpSp>
      <p:grpSp>
        <p:nvGrpSpPr>
          <p:cNvPr id="64" name="Group 63">
            <a:extLst>
              <a:ext uri="{FF2B5EF4-FFF2-40B4-BE49-F238E27FC236}">
                <a16:creationId xmlns:a16="http://schemas.microsoft.com/office/drawing/2014/main" id="{17D0F5C1-FDE3-DE44-A82D-4DE54144DE0F}"/>
              </a:ext>
            </a:extLst>
          </p:cNvPr>
          <p:cNvGrpSpPr/>
          <p:nvPr/>
        </p:nvGrpSpPr>
        <p:grpSpPr>
          <a:xfrm>
            <a:off x="2524287" y="4366391"/>
            <a:ext cx="1072750" cy="1046991"/>
            <a:chOff x="5192655" y="5021766"/>
            <a:chExt cx="1072750" cy="1046991"/>
          </a:xfrm>
        </p:grpSpPr>
        <p:pic>
          <p:nvPicPr>
            <p:cNvPr id="41" name="Graphic 40">
              <a:extLst>
                <a:ext uri="{FF2B5EF4-FFF2-40B4-BE49-F238E27FC236}">
                  <a16:creationId xmlns:a16="http://schemas.microsoft.com/office/drawing/2014/main" id="{DD434F8C-74A5-7F4D-8F33-8757EFCA92D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443280" y="5021766"/>
              <a:ext cx="571500" cy="571500"/>
            </a:xfrm>
            <a:prstGeom prst="rect">
              <a:avLst/>
            </a:prstGeom>
          </p:spPr>
        </p:pic>
        <p:sp>
          <p:nvSpPr>
            <p:cNvPr id="55" name="TextBox 54">
              <a:extLst>
                <a:ext uri="{FF2B5EF4-FFF2-40B4-BE49-F238E27FC236}">
                  <a16:creationId xmlns:a16="http://schemas.microsoft.com/office/drawing/2014/main" id="{9E7C11FD-906C-8A47-92A6-91F78B5F36D3}"/>
                </a:ext>
              </a:extLst>
            </p:cNvPr>
            <p:cNvSpPr txBox="1"/>
            <p:nvPr/>
          </p:nvSpPr>
          <p:spPr>
            <a:xfrm>
              <a:off x="5192655" y="5637870"/>
              <a:ext cx="1072750" cy="430887"/>
            </a:xfrm>
            <a:prstGeom prst="rect">
              <a:avLst/>
            </a:prstGeom>
            <a:noFill/>
          </p:spPr>
          <p:txBody>
            <a:bodyPr wrap="square" rtlCol="0">
              <a:spAutoFit/>
            </a:bodyPr>
            <a:lstStyle/>
            <a:p>
              <a:pPr algn="ctr"/>
              <a:r>
                <a:rPr lang="en-US" sz="1100" dirty="0">
                  <a:solidFill>
                    <a:srgbClr val="232F3E"/>
                  </a:solidFill>
                </a:rPr>
                <a:t>EMR engine MapR M5</a:t>
              </a:r>
            </a:p>
          </p:txBody>
        </p:sp>
      </p:grpSp>
      <p:grpSp>
        <p:nvGrpSpPr>
          <p:cNvPr id="65" name="Group 64">
            <a:extLst>
              <a:ext uri="{FF2B5EF4-FFF2-40B4-BE49-F238E27FC236}">
                <a16:creationId xmlns:a16="http://schemas.microsoft.com/office/drawing/2014/main" id="{EBDEE929-E23F-6843-BCA3-3BF4A91E74B1}"/>
              </a:ext>
            </a:extLst>
          </p:cNvPr>
          <p:cNvGrpSpPr/>
          <p:nvPr/>
        </p:nvGrpSpPr>
        <p:grpSpPr>
          <a:xfrm>
            <a:off x="3635154" y="4366391"/>
            <a:ext cx="1072750" cy="1046991"/>
            <a:chOff x="6028997" y="5021766"/>
            <a:chExt cx="1072750" cy="1046991"/>
          </a:xfrm>
        </p:grpSpPr>
        <p:pic>
          <p:nvPicPr>
            <p:cNvPr id="43" name="Graphic 42">
              <a:extLst>
                <a:ext uri="{FF2B5EF4-FFF2-40B4-BE49-F238E27FC236}">
                  <a16:creationId xmlns:a16="http://schemas.microsoft.com/office/drawing/2014/main" id="{C1A5D09D-E32B-0745-814F-994F855F584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79622" y="5021766"/>
              <a:ext cx="571500" cy="571500"/>
            </a:xfrm>
            <a:prstGeom prst="rect">
              <a:avLst/>
            </a:prstGeom>
          </p:spPr>
        </p:pic>
        <p:sp>
          <p:nvSpPr>
            <p:cNvPr id="56" name="TextBox 55">
              <a:extLst>
                <a:ext uri="{FF2B5EF4-FFF2-40B4-BE49-F238E27FC236}">
                  <a16:creationId xmlns:a16="http://schemas.microsoft.com/office/drawing/2014/main" id="{39661338-16B0-3A42-9519-1948050467DF}"/>
                </a:ext>
              </a:extLst>
            </p:cNvPr>
            <p:cNvSpPr txBox="1"/>
            <p:nvPr/>
          </p:nvSpPr>
          <p:spPr>
            <a:xfrm>
              <a:off x="6028997" y="5637870"/>
              <a:ext cx="1072750" cy="430887"/>
            </a:xfrm>
            <a:prstGeom prst="rect">
              <a:avLst/>
            </a:prstGeom>
            <a:noFill/>
          </p:spPr>
          <p:txBody>
            <a:bodyPr wrap="square" rtlCol="0">
              <a:spAutoFit/>
            </a:bodyPr>
            <a:lstStyle/>
            <a:p>
              <a:pPr algn="ctr"/>
              <a:r>
                <a:rPr lang="en-US" sz="1100" dirty="0">
                  <a:solidFill>
                    <a:srgbClr val="232F3E"/>
                  </a:solidFill>
                </a:rPr>
                <a:t>EMR engine MapR M7</a:t>
              </a:r>
            </a:p>
          </p:txBody>
        </p:sp>
      </p:grpSp>
      <p:grpSp>
        <p:nvGrpSpPr>
          <p:cNvPr id="66" name="Group 65">
            <a:extLst>
              <a:ext uri="{FF2B5EF4-FFF2-40B4-BE49-F238E27FC236}">
                <a16:creationId xmlns:a16="http://schemas.microsoft.com/office/drawing/2014/main" id="{854A029E-D876-F148-B134-0C64AD41C7CC}"/>
              </a:ext>
            </a:extLst>
          </p:cNvPr>
          <p:cNvGrpSpPr/>
          <p:nvPr/>
        </p:nvGrpSpPr>
        <p:grpSpPr>
          <a:xfrm>
            <a:off x="3635154" y="3391142"/>
            <a:ext cx="1072750" cy="877714"/>
            <a:chOff x="6787280" y="5021766"/>
            <a:chExt cx="1072750" cy="877714"/>
          </a:xfrm>
        </p:grpSpPr>
        <p:pic>
          <p:nvPicPr>
            <p:cNvPr id="45" name="Graphic 44">
              <a:extLst>
                <a:ext uri="{FF2B5EF4-FFF2-40B4-BE49-F238E27FC236}">
                  <a16:creationId xmlns:a16="http://schemas.microsoft.com/office/drawing/2014/main" id="{63E2FAB1-0FF0-E842-BFE9-09E73C0743A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37905" y="5021766"/>
              <a:ext cx="571500" cy="571500"/>
            </a:xfrm>
            <a:prstGeom prst="rect">
              <a:avLst/>
            </a:prstGeom>
          </p:spPr>
        </p:pic>
        <p:sp>
          <p:nvSpPr>
            <p:cNvPr id="57" name="TextBox 56">
              <a:extLst>
                <a:ext uri="{FF2B5EF4-FFF2-40B4-BE49-F238E27FC236}">
                  <a16:creationId xmlns:a16="http://schemas.microsoft.com/office/drawing/2014/main" id="{D753A286-8249-7C4D-B820-2D2A5FEC7A71}"/>
                </a:ext>
              </a:extLst>
            </p:cNvPr>
            <p:cNvSpPr txBox="1"/>
            <p:nvPr/>
          </p:nvSpPr>
          <p:spPr>
            <a:xfrm>
              <a:off x="6787280" y="5637870"/>
              <a:ext cx="1072750" cy="261610"/>
            </a:xfrm>
            <a:prstGeom prst="rect">
              <a:avLst/>
            </a:prstGeom>
            <a:noFill/>
          </p:spPr>
          <p:txBody>
            <a:bodyPr wrap="square" rtlCol="0">
              <a:spAutoFit/>
            </a:bodyPr>
            <a:lstStyle/>
            <a:p>
              <a:pPr algn="ctr"/>
              <a:r>
                <a:rPr lang="en-US" sz="1100" dirty="0">
                  <a:solidFill>
                    <a:srgbClr val="232F3E"/>
                  </a:solidFill>
                </a:rPr>
                <a:t>HDFS cluster</a:t>
              </a:r>
            </a:p>
          </p:txBody>
        </p:sp>
      </p:grpSp>
      <p:grpSp>
        <p:nvGrpSpPr>
          <p:cNvPr id="67" name="Group 66">
            <a:extLst>
              <a:ext uri="{FF2B5EF4-FFF2-40B4-BE49-F238E27FC236}">
                <a16:creationId xmlns:a16="http://schemas.microsoft.com/office/drawing/2014/main" id="{6EE89BC0-320E-B246-9CE6-930AD365B0E1}"/>
              </a:ext>
            </a:extLst>
          </p:cNvPr>
          <p:cNvGrpSpPr/>
          <p:nvPr/>
        </p:nvGrpSpPr>
        <p:grpSpPr>
          <a:xfrm>
            <a:off x="1321069" y="2370421"/>
            <a:ext cx="1072750" cy="1046991"/>
            <a:chOff x="7679377" y="5021766"/>
            <a:chExt cx="1072750" cy="1046991"/>
          </a:xfrm>
        </p:grpSpPr>
        <p:pic>
          <p:nvPicPr>
            <p:cNvPr id="47" name="Graphic 46">
              <a:extLst>
                <a:ext uri="{FF2B5EF4-FFF2-40B4-BE49-F238E27FC236}">
                  <a16:creationId xmlns:a16="http://schemas.microsoft.com/office/drawing/2014/main" id="{B9D41FB5-A150-D340-A61C-97BC91D13A5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930002" y="5021766"/>
              <a:ext cx="571500" cy="571500"/>
            </a:xfrm>
            <a:prstGeom prst="rect">
              <a:avLst/>
            </a:prstGeom>
          </p:spPr>
        </p:pic>
        <p:sp>
          <p:nvSpPr>
            <p:cNvPr id="58" name="TextBox 57">
              <a:extLst>
                <a:ext uri="{FF2B5EF4-FFF2-40B4-BE49-F238E27FC236}">
                  <a16:creationId xmlns:a16="http://schemas.microsoft.com/office/drawing/2014/main" id="{D891B2B4-6D4B-784B-8139-E2ABAE125E11}"/>
                </a:ext>
              </a:extLst>
            </p:cNvPr>
            <p:cNvSpPr txBox="1"/>
            <p:nvPr/>
          </p:nvSpPr>
          <p:spPr>
            <a:xfrm>
              <a:off x="7679377" y="5637870"/>
              <a:ext cx="1072750" cy="430887"/>
            </a:xfrm>
            <a:prstGeom prst="rect">
              <a:avLst/>
            </a:prstGeom>
            <a:noFill/>
          </p:spPr>
          <p:txBody>
            <a:bodyPr wrap="square" rtlCol="0">
              <a:spAutoFit/>
            </a:bodyPr>
            <a:lstStyle/>
            <a:p>
              <a:pPr algn="ctr"/>
              <a:r>
                <a:rPr lang="en-US" sz="1100" dirty="0">
                  <a:solidFill>
                    <a:srgbClr val="232F3E"/>
                  </a:solidFill>
                </a:rPr>
                <a:t>Search documents</a:t>
              </a:r>
            </a:p>
          </p:txBody>
        </p:sp>
      </p:grpSp>
      <p:grpSp>
        <p:nvGrpSpPr>
          <p:cNvPr id="68" name="Group 67">
            <a:extLst>
              <a:ext uri="{FF2B5EF4-FFF2-40B4-BE49-F238E27FC236}">
                <a16:creationId xmlns:a16="http://schemas.microsoft.com/office/drawing/2014/main" id="{08E58231-D5E2-E146-B8C6-2C2A4FC797A8}"/>
              </a:ext>
            </a:extLst>
          </p:cNvPr>
          <p:cNvGrpSpPr/>
          <p:nvPr/>
        </p:nvGrpSpPr>
        <p:grpSpPr>
          <a:xfrm>
            <a:off x="7977306" y="2418425"/>
            <a:ext cx="1072750" cy="1046991"/>
            <a:chOff x="8404206" y="5021766"/>
            <a:chExt cx="1072750" cy="1046991"/>
          </a:xfrm>
        </p:grpSpPr>
        <p:pic>
          <p:nvPicPr>
            <p:cNvPr id="49" name="Graphic 48">
              <a:extLst>
                <a:ext uri="{FF2B5EF4-FFF2-40B4-BE49-F238E27FC236}">
                  <a16:creationId xmlns:a16="http://schemas.microsoft.com/office/drawing/2014/main" id="{A3010305-40F1-C94F-9F0E-C47E8189607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654831" y="5021766"/>
              <a:ext cx="571500" cy="571500"/>
            </a:xfrm>
            <a:prstGeom prst="rect">
              <a:avLst/>
            </a:prstGeom>
          </p:spPr>
        </p:pic>
        <p:sp>
          <p:nvSpPr>
            <p:cNvPr id="59" name="TextBox 58">
              <a:extLst>
                <a:ext uri="{FF2B5EF4-FFF2-40B4-BE49-F238E27FC236}">
                  <a16:creationId xmlns:a16="http://schemas.microsoft.com/office/drawing/2014/main" id="{A811D37C-8ECA-7E46-91AA-33B52D9E87CF}"/>
                </a:ext>
              </a:extLst>
            </p:cNvPr>
            <p:cNvSpPr txBox="1"/>
            <p:nvPr/>
          </p:nvSpPr>
          <p:spPr>
            <a:xfrm>
              <a:off x="8404206" y="5637870"/>
              <a:ext cx="1072750" cy="430887"/>
            </a:xfrm>
            <a:prstGeom prst="rect">
              <a:avLst/>
            </a:prstGeom>
            <a:noFill/>
          </p:spPr>
          <p:txBody>
            <a:bodyPr wrap="square" rtlCol="0">
              <a:spAutoFit/>
            </a:bodyPr>
            <a:lstStyle/>
            <a:p>
              <a:pPr algn="ctr"/>
              <a:r>
                <a:rPr lang="en-US" sz="1100" dirty="0">
                  <a:solidFill>
                    <a:srgbClr val="232F3E"/>
                  </a:solidFill>
                </a:rPr>
                <a:t>Dense compute node</a:t>
              </a:r>
            </a:p>
          </p:txBody>
        </p:sp>
      </p:grpSp>
      <p:grpSp>
        <p:nvGrpSpPr>
          <p:cNvPr id="69" name="Group 68">
            <a:extLst>
              <a:ext uri="{FF2B5EF4-FFF2-40B4-BE49-F238E27FC236}">
                <a16:creationId xmlns:a16="http://schemas.microsoft.com/office/drawing/2014/main" id="{FC91B8F8-44F7-AF4B-B03E-92FD3A6D0D21}"/>
              </a:ext>
            </a:extLst>
          </p:cNvPr>
          <p:cNvGrpSpPr/>
          <p:nvPr/>
        </p:nvGrpSpPr>
        <p:grpSpPr>
          <a:xfrm>
            <a:off x="7977306" y="3554573"/>
            <a:ext cx="1072750" cy="1046991"/>
            <a:chOff x="9307455" y="5021766"/>
            <a:chExt cx="1072750" cy="1046991"/>
          </a:xfrm>
        </p:grpSpPr>
        <p:pic>
          <p:nvPicPr>
            <p:cNvPr id="51" name="Graphic 50">
              <a:extLst>
                <a:ext uri="{FF2B5EF4-FFF2-40B4-BE49-F238E27FC236}">
                  <a16:creationId xmlns:a16="http://schemas.microsoft.com/office/drawing/2014/main" id="{719CF16F-8750-7949-B650-BA0BEAEB0E8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558080" y="5021766"/>
              <a:ext cx="571500" cy="571500"/>
            </a:xfrm>
            <a:prstGeom prst="rect">
              <a:avLst/>
            </a:prstGeom>
          </p:spPr>
        </p:pic>
        <p:sp>
          <p:nvSpPr>
            <p:cNvPr id="60" name="TextBox 59">
              <a:extLst>
                <a:ext uri="{FF2B5EF4-FFF2-40B4-BE49-F238E27FC236}">
                  <a16:creationId xmlns:a16="http://schemas.microsoft.com/office/drawing/2014/main" id="{C5AA7CB4-CC64-AD48-94D1-83AE6CFCB1DE}"/>
                </a:ext>
              </a:extLst>
            </p:cNvPr>
            <p:cNvSpPr txBox="1"/>
            <p:nvPr/>
          </p:nvSpPr>
          <p:spPr>
            <a:xfrm>
              <a:off x="9307455" y="5637870"/>
              <a:ext cx="1072750" cy="430887"/>
            </a:xfrm>
            <a:prstGeom prst="rect">
              <a:avLst/>
            </a:prstGeom>
            <a:noFill/>
          </p:spPr>
          <p:txBody>
            <a:bodyPr wrap="square" rtlCol="0">
              <a:spAutoFit/>
            </a:bodyPr>
            <a:lstStyle/>
            <a:p>
              <a:pPr algn="ctr"/>
              <a:r>
                <a:rPr lang="en-US" sz="1100" dirty="0">
                  <a:solidFill>
                    <a:srgbClr val="232F3E"/>
                  </a:solidFill>
                </a:rPr>
                <a:t>Dense storage node</a:t>
              </a:r>
            </a:p>
          </p:txBody>
        </p:sp>
      </p:grpSp>
      <p:cxnSp>
        <p:nvCxnSpPr>
          <p:cNvPr id="70" name="Straight Connector 69">
            <a:extLst>
              <a:ext uri="{FF2B5EF4-FFF2-40B4-BE49-F238E27FC236}">
                <a16:creationId xmlns:a16="http://schemas.microsoft.com/office/drawing/2014/main" id="{6A1EB18E-AF28-0544-BE1A-473BBB2713E3}"/>
              </a:ext>
            </a:extLst>
          </p:cNvPr>
          <p:cNvCxnSpPr>
            <a:cxnSpLocks/>
          </p:cNvCxnSpPr>
          <p:nvPr/>
        </p:nvCxnSpPr>
        <p:spPr>
          <a:xfrm>
            <a:off x="2385480"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D76555E-2F3C-D14C-8FE6-BF09BA3AF21F}"/>
              </a:ext>
            </a:extLst>
          </p:cNvPr>
          <p:cNvCxnSpPr>
            <a:cxnSpLocks/>
          </p:cNvCxnSpPr>
          <p:nvPr/>
        </p:nvCxnSpPr>
        <p:spPr>
          <a:xfrm>
            <a:off x="4841719"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3EAEE76-D876-AE4E-B917-E92ADA28E53C}"/>
              </a:ext>
            </a:extLst>
          </p:cNvPr>
          <p:cNvCxnSpPr>
            <a:cxnSpLocks/>
          </p:cNvCxnSpPr>
          <p:nvPr/>
        </p:nvCxnSpPr>
        <p:spPr>
          <a:xfrm>
            <a:off x="1263024"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8605B67-2470-814F-940D-B3B9DFC2F682}"/>
              </a:ext>
            </a:extLst>
          </p:cNvPr>
          <p:cNvCxnSpPr>
            <a:cxnSpLocks/>
          </p:cNvCxnSpPr>
          <p:nvPr/>
        </p:nvCxnSpPr>
        <p:spPr>
          <a:xfrm>
            <a:off x="7859704"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3EB2117-7433-2342-B6A1-B441058D4A65}"/>
              </a:ext>
            </a:extLst>
          </p:cNvPr>
          <p:cNvCxnSpPr>
            <a:cxnSpLocks/>
          </p:cNvCxnSpPr>
          <p:nvPr/>
        </p:nvCxnSpPr>
        <p:spPr>
          <a:xfrm>
            <a:off x="9216618"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331F4C-E858-9343-897E-3D774BACA54E}"/>
              </a:ext>
            </a:extLst>
          </p:cNvPr>
          <p:cNvCxnSpPr>
            <a:cxnSpLocks/>
          </p:cNvCxnSpPr>
          <p:nvPr/>
        </p:nvCxnSpPr>
        <p:spPr>
          <a:xfrm>
            <a:off x="5867567" y="1113158"/>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34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Application Integration</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22</a:t>
            </a:fld>
            <a:endParaRPr lang="en-US" dirty="0"/>
          </a:p>
        </p:txBody>
      </p:sp>
      <p:pic>
        <p:nvPicPr>
          <p:cNvPr id="3" name="Graphic 2">
            <a:extLst>
              <a:ext uri="{FF2B5EF4-FFF2-40B4-BE49-F238E27FC236}">
                <a16:creationId xmlns:a16="http://schemas.microsoft.com/office/drawing/2014/main" id="{F0489D67-F1D3-6F4C-A203-B2526A902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2192" y="1327173"/>
            <a:ext cx="762000" cy="952500"/>
          </a:xfrm>
          <a:prstGeom prst="rect">
            <a:avLst/>
          </a:prstGeom>
        </p:spPr>
      </p:pic>
      <p:pic>
        <p:nvPicPr>
          <p:cNvPr id="8" name="Graphic 7">
            <a:extLst>
              <a:ext uri="{FF2B5EF4-FFF2-40B4-BE49-F238E27FC236}">
                <a16:creationId xmlns:a16="http://schemas.microsoft.com/office/drawing/2014/main" id="{B4815D64-8297-7141-9215-12F4788E05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0705" y="1327173"/>
            <a:ext cx="762000" cy="952500"/>
          </a:xfrm>
          <a:prstGeom prst="rect">
            <a:avLst/>
          </a:prstGeom>
        </p:spPr>
      </p:pic>
      <p:pic>
        <p:nvPicPr>
          <p:cNvPr id="10" name="Graphic 9">
            <a:extLst>
              <a:ext uri="{FF2B5EF4-FFF2-40B4-BE49-F238E27FC236}">
                <a16:creationId xmlns:a16="http://schemas.microsoft.com/office/drawing/2014/main" id="{E7272995-25FB-C940-831E-477AB07B01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74834" y="1327173"/>
            <a:ext cx="762000" cy="952500"/>
          </a:xfrm>
          <a:prstGeom prst="rect">
            <a:avLst/>
          </a:prstGeom>
        </p:spPr>
      </p:pic>
      <p:pic>
        <p:nvPicPr>
          <p:cNvPr id="12" name="Graphic 11">
            <a:extLst>
              <a:ext uri="{FF2B5EF4-FFF2-40B4-BE49-F238E27FC236}">
                <a16:creationId xmlns:a16="http://schemas.microsoft.com/office/drawing/2014/main" id="{55221684-D877-514A-9C7D-259B300C4F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7644" y="1327173"/>
            <a:ext cx="762000" cy="952500"/>
          </a:xfrm>
          <a:prstGeom prst="rect">
            <a:avLst/>
          </a:prstGeom>
        </p:spPr>
      </p:pic>
      <p:pic>
        <p:nvPicPr>
          <p:cNvPr id="14" name="Graphic 13">
            <a:extLst>
              <a:ext uri="{FF2B5EF4-FFF2-40B4-BE49-F238E27FC236}">
                <a16:creationId xmlns:a16="http://schemas.microsoft.com/office/drawing/2014/main" id="{4B978A46-E50A-894A-BC86-7B37F99F63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515" y="1327173"/>
            <a:ext cx="762000" cy="1092200"/>
          </a:xfrm>
          <a:prstGeom prst="rect">
            <a:avLst/>
          </a:prstGeom>
        </p:spPr>
      </p:pic>
      <p:grpSp>
        <p:nvGrpSpPr>
          <p:cNvPr id="48" name="Group 47">
            <a:extLst>
              <a:ext uri="{FF2B5EF4-FFF2-40B4-BE49-F238E27FC236}">
                <a16:creationId xmlns:a16="http://schemas.microsoft.com/office/drawing/2014/main" id="{971149A4-1237-524D-BDB3-461C45234EA8}"/>
              </a:ext>
            </a:extLst>
          </p:cNvPr>
          <p:cNvGrpSpPr/>
          <p:nvPr/>
        </p:nvGrpSpPr>
        <p:grpSpPr>
          <a:xfrm>
            <a:off x="4295330" y="2481070"/>
            <a:ext cx="1072750" cy="878080"/>
            <a:chOff x="4399550" y="1384899"/>
            <a:chExt cx="1072750" cy="878080"/>
          </a:xfrm>
        </p:grpSpPr>
        <p:pic>
          <p:nvPicPr>
            <p:cNvPr id="33" name="Graphic 32">
              <a:extLst>
                <a:ext uri="{FF2B5EF4-FFF2-40B4-BE49-F238E27FC236}">
                  <a16:creationId xmlns:a16="http://schemas.microsoft.com/office/drawing/2014/main" id="{4919C5DB-D84B-684E-B463-7ED234BE9F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50175" y="1384899"/>
              <a:ext cx="571500" cy="571500"/>
            </a:xfrm>
            <a:prstGeom prst="rect">
              <a:avLst/>
            </a:prstGeom>
          </p:spPr>
        </p:pic>
        <p:sp>
          <p:nvSpPr>
            <p:cNvPr id="36" name="TextBox 35">
              <a:extLst>
                <a:ext uri="{FF2B5EF4-FFF2-40B4-BE49-F238E27FC236}">
                  <a16:creationId xmlns:a16="http://schemas.microsoft.com/office/drawing/2014/main" id="{0ED3240D-934E-BF4E-80A1-DB9016CB7790}"/>
                </a:ext>
              </a:extLst>
            </p:cNvPr>
            <p:cNvSpPr txBox="1"/>
            <p:nvPr/>
          </p:nvSpPr>
          <p:spPr>
            <a:xfrm>
              <a:off x="4399550" y="2001369"/>
              <a:ext cx="1072750" cy="261610"/>
            </a:xfrm>
            <a:prstGeom prst="rect">
              <a:avLst/>
            </a:prstGeom>
            <a:noFill/>
          </p:spPr>
          <p:txBody>
            <a:bodyPr wrap="square" rtlCol="0">
              <a:spAutoFit/>
            </a:bodyPr>
            <a:lstStyle/>
            <a:p>
              <a:pPr algn="ctr"/>
              <a:r>
                <a:rPr lang="en-US" sz="1100" dirty="0">
                  <a:solidFill>
                    <a:srgbClr val="232F3E"/>
                  </a:solidFill>
                </a:rPr>
                <a:t>Message</a:t>
              </a:r>
            </a:p>
          </p:txBody>
        </p:sp>
      </p:grpSp>
      <p:grpSp>
        <p:nvGrpSpPr>
          <p:cNvPr id="49" name="Group 48">
            <a:extLst>
              <a:ext uri="{FF2B5EF4-FFF2-40B4-BE49-F238E27FC236}">
                <a16:creationId xmlns:a16="http://schemas.microsoft.com/office/drawing/2014/main" id="{380450A0-5708-0444-A626-9E4EEE88B5A8}"/>
              </a:ext>
            </a:extLst>
          </p:cNvPr>
          <p:cNvGrpSpPr/>
          <p:nvPr/>
        </p:nvGrpSpPr>
        <p:grpSpPr>
          <a:xfrm>
            <a:off x="4295330" y="3511453"/>
            <a:ext cx="1072750" cy="878080"/>
            <a:chOff x="5478842" y="1384899"/>
            <a:chExt cx="1072750" cy="878080"/>
          </a:xfrm>
        </p:grpSpPr>
        <p:pic>
          <p:nvPicPr>
            <p:cNvPr id="35" name="Graphic 34">
              <a:extLst>
                <a:ext uri="{FF2B5EF4-FFF2-40B4-BE49-F238E27FC236}">
                  <a16:creationId xmlns:a16="http://schemas.microsoft.com/office/drawing/2014/main" id="{FA5ED544-7014-4D40-95AE-CE2ECD9907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29467" y="1384899"/>
              <a:ext cx="571500" cy="571500"/>
            </a:xfrm>
            <a:prstGeom prst="rect">
              <a:avLst/>
            </a:prstGeom>
          </p:spPr>
        </p:pic>
        <p:sp>
          <p:nvSpPr>
            <p:cNvPr id="37" name="TextBox 36">
              <a:extLst>
                <a:ext uri="{FF2B5EF4-FFF2-40B4-BE49-F238E27FC236}">
                  <a16:creationId xmlns:a16="http://schemas.microsoft.com/office/drawing/2014/main" id="{8A63FBE2-26D4-0D47-A0CC-FCFCA2EAC426}"/>
                </a:ext>
              </a:extLst>
            </p:cNvPr>
            <p:cNvSpPr txBox="1"/>
            <p:nvPr/>
          </p:nvSpPr>
          <p:spPr>
            <a:xfrm>
              <a:off x="5478842" y="2001369"/>
              <a:ext cx="1072750" cy="261610"/>
            </a:xfrm>
            <a:prstGeom prst="rect">
              <a:avLst/>
            </a:prstGeom>
            <a:noFill/>
          </p:spPr>
          <p:txBody>
            <a:bodyPr wrap="square" rtlCol="0">
              <a:spAutoFit/>
            </a:bodyPr>
            <a:lstStyle/>
            <a:p>
              <a:pPr algn="ctr"/>
              <a:r>
                <a:rPr lang="en-US" sz="1100" dirty="0">
                  <a:solidFill>
                    <a:srgbClr val="232F3E"/>
                  </a:solidFill>
                </a:rPr>
                <a:t>Queue</a:t>
              </a:r>
            </a:p>
          </p:txBody>
        </p:sp>
      </p:grpSp>
      <p:grpSp>
        <p:nvGrpSpPr>
          <p:cNvPr id="51" name="Group 50">
            <a:extLst>
              <a:ext uri="{FF2B5EF4-FFF2-40B4-BE49-F238E27FC236}">
                <a16:creationId xmlns:a16="http://schemas.microsoft.com/office/drawing/2014/main" id="{C7155D8C-7094-7D42-BAAD-D9249BDACE26}"/>
              </a:ext>
            </a:extLst>
          </p:cNvPr>
          <p:cNvGrpSpPr/>
          <p:nvPr/>
        </p:nvGrpSpPr>
        <p:grpSpPr>
          <a:xfrm>
            <a:off x="2619459" y="2557002"/>
            <a:ext cx="1072750" cy="1054454"/>
            <a:chOff x="8119445" y="1368261"/>
            <a:chExt cx="1072750" cy="1054454"/>
          </a:xfrm>
        </p:grpSpPr>
        <p:pic>
          <p:nvPicPr>
            <p:cNvPr id="39" name="Graphic 38">
              <a:extLst>
                <a:ext uri="{FF2B5EF4-FFF2-40B4-BE49-F238E27FC236}">
                  <a16:creationId xmlns:a16="http://schemas.microsoft.com/office/drawing/2014/main" id="{0FF0D1D0-6E1E-D84D-A1DE-544334CF912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70070" y="1368261"/>
              <a:ext cx="571500" cy="571500"/>
            </a:xfrm>
            <a:prstGeom prst="rect">
              <a:avLst/>
            </a:prstGeom>
          </p:spPr>
        </p:pic>
        <p:sp>
          <p:nvSpPr>
            <p:cNvPr id="42" name="TextBox 41">
              <a:extLst>
                <a:ext uri="{FF2B5EF4-FFF2-40B4-BE49-F238E27FC236}">
                  <a16:creationId xmlns:a16="http://schemas.microsoft.com/office/drawing/2014/main" id="{BE22A002-2638-F54B-81E1-22D8769444B6}"/>
                </a:ext>
              </a:extLst>
            </p:cNvPr>
            <p:cNvSpPr txBox="1"/>
            <p:nvPr/>
          </p:nvSpPr>
          <p:spPr>
            <a:xfrm>
              <a:off x="8119445" y="1991828"/>
              <a:ext cx="1072750" cy="430887"/>
            </a:xfrm>
            <a:prstGeom prst="rect">
              <a:avLst/>
            </a:prstGeom>
            <a:noFill/>
          </p:spPr>
          <p:txBody>
            <a:bodyPr wrap="square" rtlCol="0">
              <a:spAutoFit/>
            </a:bodyPr>
            <a:lstStyle/>
            <a:p>
              <a:pPr algn="ctr"/>
              <a:r>
                <a:rPr lang="en-US" sz="1100" dirty="0">
                  <a:solidFill>
                    <a:srgbClr val="232F3E"/>
                  </a:solidFill>
                </a:rPr>
                <a:t>Email notification</a:t>
              </a:r>
            </a:p>
          </p:txBody>
        </p:sp>
      </p:grpSp>
      <p:grpSp>
        <p:nvGrpSpPr>
          <p:cNvPr id="52" name="Group 51">
            <a:extLst>
              <a:ext uri="{FF2B5EF4-FFF2-40B4-BE49-F238E27FC236}">
                <a16:creationId xmlns:a16="http://schemas.microsoft.com/office/drawing/2014/main" id="{C8E33B1D-41F1-954E-85E7-0ED36A745050}"/>
              </a:ext>
            </a:extLst>
          </p:cNvPr>
          <p:cNvGrpSpPr/>
          <p:nvPr/>
        </p:nvGrpSpPr>
        <p:grpSpPr>
          <a:xfrm>
            <a:off x="2608767" y="3737906"/>
            <a:ext cx="1072750" cy="1069444"/>
            <a:chOff x="4368042" y="3737906"/>
            <a:chExt cx="1072750" cy="1069444"/>
          </a:xfrm>
        </p:grpSpPr>
        <p:pic>
          <p:nvPicPr>
            <p:cNvPr id="41" name="Graphic 40">
              <a:extLst>
                <a:ext uri="{FF2B5EF4-FFF2-40B4-BE49-F238E27FC236}">
                  <a16:creationId xmlns:a16="http://schemas.microsoft.com/office/drawing/2014/main" id="{4E8FF2F0-6F5C-D045-8151-66C59B8DA60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18667" y="3737906"/>
              <a:ext cx="571500" cy="571500"/>
            </a:xfrm>
            <a:prstGeom prst="rect">
              <a:avLst/>
            </a:prstGeom>
          </p:spPr>
        </p:pic>
        <p:sp>
          <p:nvSpPr>
            <p:cNvPr id="43" name="TextBox 42">
              <a:extLst>
                <a:ext uri="{FF2B5EF4-FFF2-40B4-BE49-F238E27FC236}">
                  <a16:creationId xmlns:a16="http://schemas.microsoft.com/office/drawing/2014/main" id="{8F78EFBF-8BB8-C245-A98D-A40DBEB54D5F}"/>
                </a:ext>
              </a:extLst>
            </p:cNvPr>
            <p:cNvSpPr txBox="1"/>
            <p:nvPr/>
          </p:nvSpPr>
          <p:spPr>
            <a:xfrm>
              <a:off x="4368042" y="4376463"/>
              <a:ext cx="1072750" cy="430887"/>
            </a:xfrm>
            <a:prstGeom prst="rect">
              <a:avLst/>
            </a:prstGeom>
            <a:noFill/>
          </p:spPr>
          <p:txBody>
            <a:bodyPr wrap="square" rtlCol="0">
              <a:spAutoFit/>
            </a:bodyPr>
            <a:lstStyle/>
            <a:p>
              <a:pPr algn="ctr"/>
              <a:r>
                <a:rPr lang="en-US" sz="1100" dirty="0">
                  <a:solidFill>
                    <a:srgbClr val="232F3E"/>
                  </a:solidFill>
                </a:rPr>
                <a:t>HTTP notification</a:t>
              </a:r>
            </a:p>
          </p:txBody>
        </p:sp>
      </p:grpSp>
      <p:grpSp>
        <p:nvGrpSpPr>
          <p:cNvPr id="53" name="Group 52">
            <a:extLst>
              <a:ext uri="{FF2B5EF4-FFF2-40B4-BE49-F238E27FC236}">
                <a16:creationId xmlns:a16="http://schemas.microsoft.com/office/drawing/2014/main" id="{0A0006F1-AB17-A149-9351-74956270A4E8}"/>
              </a:ext>
            </a:extLst>
          </p:cNvPr>
          <p:cNvGrpSpPr/>
          <p:nvPr/>
        </p:nvGrpSpPr>
        <p:grpSpPr>
          <a:xfrm>
            <a:off x="2608767" y="4973229"/>
            <a:ext cx="1072750" cy="900167"/>
            <a:chOff x="4368042" y="4973229"/>
            <a:chExt cx="1072750" cy="900167"/>
          </a:xfrm>
        </p:grpSpPr>
        <p:pic>
          <p:nvPicPr>
            <p:cNvPr id="45" name="Graphic 44">
              <a:extLst>
                <a:ext uri="{FF2B5EF4-FFF2-40B4-BE49-F238E27FC236}">
                  <a16:creationId xmlns:a16="http://schemas.microsoft.com/office/drawing/2014/main" id="{3DA536F9-664A-D447-9ACC-460FAF8E3A1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618667" y="4973229"/>
              <a:ext cx="571500" cy="571500"/>
            </a:xfrm>
            <a:prstGeom prst="rect">
              <a:avLst/>
            </a:prstGeom>
          </p:spPr>
        </p:pic>
        <p:sp>
          <p:nvSpPr>
            <p:cNvPr id="46" name="TextBox 45">
              <a:extLst>
                <a:ext uri="{FF2B5EF4-FFF2-40B4-BE49-F238E27FC236}">
                  <a16:creationId xmlns:a16="http://schemas.microsoft.com/office/drawing/2014/main" id="{3049EA10-0347-FA43-ADC1-B1117F1819F9}"/>
                </a:ext>
              </a:extLst>
            </p:cNvPr>
            <p:cNvSpPr txBox="1"/>
            <p:nvPr/>
          </p:nvSpPr>
          <p:spPr>
            <a:xfrm>
              <a:off x="4368042" y="5611786"/>
              <a:ext cx="1072750" cy="261610"/>
            </a:xfrm>
            <a:prstGeom prst="rect">
              <a:avLst/>
            </a:prstGeom>
            <a:noFill/>
          </p:spPr>
          <p:txBody>
            <a:bodyPr wrap="square" rtlCol="0">
              <a:spAutoFit/>
            </a:bodyPr>
            <a:lstStyle/>
            <a:p>
              <a:pPr algn="ctr"/>
              <a:r>
                <a:rPr lang="en-US" sz="1100" dirty="0">
                  <a:solidFill>
                    <a:srgbClr val="232F3E"/>
                  </a:solidFill>
                </a:rPr>
                <a:t>Topic</a:t>
              </a:r>
            </a:p>
          </p:txBody>
        </p:sp>
      </p:grpSp>
      <p:cxnSp>
        <p:nvCxnSpPr>
          <p:cNvPr id="47" name="Straight Connector 46">
            <a:extLst>
              <a:ext uri="{FF2B5EF4-FFF2-40B4-BE49-F238E27FC236}">
                <a16:creationId xmlns:a16="http://schemas.microsoft.com/office/drawing/2014/main" id="{704445B0-27D8-1C47-8298-BE3513AE30FF}"/>
              </a:ext>
            </a:extLst>
          </p:cNvPr>
          <p:cNvCxnSpPr>
            <a:cxnSpLocks/>
          </p:cNvCxnSpPr>
          <p:nvPr/>
        </p:nvCxnSpPr>
        <p:spPr>
          <a:xfrm>
            <a:off x="2388180"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195E0A1-49E3-7847-B879-966C6EFA422C}"/>
              </a:ext>
            </a:extLst>
          </p:cNvPr>
          <p:cNvCxnSpPr>
            <a:cxnSpLocks/>
          </p:cNvCxnSpPr>
          <p:nvPr/>
        </p:nvCxnSpPr>
        <p:spPr>
          <a:xfrm>
            <a:off x="5663170"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C658552-5A46-9141-A57D-FE5720E6D5BE}"/>
              </a:ext>
            </a:extLst>
          </p:cNvPr>
          <p:cNvCxnSpPr>
            <a:cxnSpLocks/>
          </p:cNvCxnSpPr>
          <p:nvPr/>
        </p:nvCxnSpPr>
        <p:spPr>
          <a:xfrm>
            <a:off x="4016682" y="1327173"/>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52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AR &amp; VR</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23</a:t>
            </a:fld>
            <a:endParaRPr lang="en-US" dirty="0"/>
          </a:p>
        </p:txBody>
      </p:sp>
      <p:pic>
        <p:nvPicPr>
          <p:cNvPr id="3" name="Graphic 2">
            <a:extLst>
              <a:ext uri="{FF2B5EF4-FFF2-40B4-BE49-F238E27FC236}">
                <a16:creationId xmlns:a16="http://schemas.microsoft.com/office/drawing/2014/main" id="{67D3C646-BCF3-C248-A8C1-3211A218E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6543" y="939823"/>
            <a:ext cx="762000" cy="1092200"/>
          </a:xfrm>
          <a:prstGeom prst="rect">
            <a:avLst/>
          </a:prstGeom>
        </p:spPr>
      </p:pic>
      <p:sp>
        <p:nvSpPr>
          <p:cNvPr id="14" name="Title 5">
            <a:extLst>
              <a:ext uri="{FF2B5EF4-FFF2-40B4-BE49-F238E27FC236}">
                <a16:creationId xmlns:a16="http://schemas.microsoft.com/office/drawing/2014/main" id="{E55F31AC-1997-AC48-8129-66B95C96A555}"/>
              </a:ext>
            </a:extLst>
          </p:cNvPr>
          <p:cNvSpPr txBox="1">
            <a:spLocks/>
          </p:cNvSpPr>
          <p:nvPr/>
        </p:nvSpPr>
        <p:spPr>
          <a:xfrm>
            <a:off x="266700" y="233038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AWS Cost Management</a:t>
            </a:r>
          </a:p>
        </p:txBody>
      </p:sp>
      <p:pic>
        <p:nvPicPr>
          <p:cNvPr id="15" name="Graphic 14">
            <a:extLst>
              <a:ext uri="{FF2B5EF4-FFF2-40B4-BE49-F238E27FC236}">
                <a16:creationId xmlns:a16="http://schemas.microsoft.com/office/drawing/2014/main" id="{DF15EF9C-09CC-5B44-B887-C101E39A1F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3134" y="2997674"/>
            <a:ext cx="762000" cy="952500"/>
          </a:xfrm>
          <a:prstGeom prst="rect">
            <a:avLst/>
          </a:prstGeom>
        </p:spPr>
      </p:pic>
      <p:pic>
        <p:nvPicPr>
          <p:cNvPr id="16" name="Graphic 15">
            <a:extLst>
              <a:ext uri="{FF2B5EF4-FFF2-40B4-BE49-F238E27FC236}">
                <a16:creationId xmlns:a16="http://schemas.microsoft.com/office/drawing/2014/main" id="{5E6B0B78-F62D-5D4C-BA49-515D91DE11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8392" y="2997674"/>
            <a:ext cx="762000" cy="1231900"/>
          </a:xfrm>
          <a:prstGeom prst="rect">
            <a:avLst/>
          </a:prstGeom>
        </p:spPr>
      </p:pic>
      <p:pic>
        <p:nvPicPr>
          <p:cNvPr id="17" name="Graphic 16">
            <a:extLst>
              <a:ext uri="{FF2B5EF4-FFF2-40B4-BE49-F238E27FC236}">
                <a16:creationId xmlns:a16="http://schemas.microsoft.com/office/drawing/2014/main" id="{C97B652D-4F14-2A41-BB13-1F92E9435A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5763" y="2997674"/>
            <a:ext cx="762000" cy="1092200"/>
          </a:xfrm>
          <a:prstGeom prst="rect">
            <a:avLst/>
          </a:prstGeom>
        </p:spPr>
      </p:pic>
      <p:sp>
        <p:nvSpPr>
          <p:cNvPr id="18" name="Title 5">
            <a:extLst>
              <a:ext uri="{FF2B5EF4-FFF2-40B4-BE49-F238E27FC236}">
                <a16:creationId xmlns:a16="http://schemas.microsoft.com/office/drawing/2014/main" id="{835671C7-BB56-9749-AAF5-853F59B1558F}"/>
              </a:ext>
            </a:extLst>
          </p:cNvPr>
          <p:cNvSpPr txBox="1">
            <a:spLocks/>
          </p:cNvSpPr>
          <p:nvPr/>
        </p:nvSpPr>
        <p:spPr>
          <a:xfrm>
            <a:off x="266700" y="4357173"/>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Business Productivity</a:t>
            </a:r>
          </a:p>
        </p:txBody>
      </p:sp>
      <p:pic>
        <p:nvPicPr>
          <p:cNvPr id="19" name="Graphic 18">
            <a:extLst>
              <a:ext uri="{FF2B5EF4-FFF2-40B4-BE49-F238E27FC236}">
                <a16:creationId xmlns:a16="http://schemas.microsoft.com/office/drawing/2014/main" id="{C633C96A-3788-6647-90B2-EDB4D3C621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543" y="5031154"/>
            <a:ext cx="762000" cy="1092200"/>
          </a:xfrm>
          <a:prstGeom prst="rect">
            <a:avLst/>
          </a:prstGeom>
        </p:spPr>
      </p:pic>
      <p:pic>
        <p:nvPicPr>
          <p:cNvPr id="4" name="Graphic 3">
            <a:extLst>
              <a:ext uri="{FF2B5EF4-FFF2-40B4-BE49-F238E27FC236}">
                <a16:creationId xmlns:a16="http://schemas.microsoft.com/office/drawing/2014/main" id="{A9072EA7-C11B-4E46-B310-79C9132237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543" y="2997674"/>
            <a:ext cx="762000" cy="1092200"/>
          </a:xfrm>
          <a:prstGeom prst="rect">
            <a:avLst/>
          </a:prstGeom>
        </p:spPr>
      </p:pic>
    </p:spTree>
    <p:extLst>
      <p:ext uri="{BB962C8B-B14F-4D97-AF65-F5344CB8AC3E}">
        <p14:creationId xmlns:p14="http://schemas.microsoft.com/office/powerpoint/2010/main" val="525189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Compute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24</a:t>
            </a:fld>
            <a:endParaRPr lang="en-US" dirty="0"/>
          </a:p>
        </p:txBody>
      </p:sp>
      <p:pic>
        <p:nvPicPr>
          <p:cNvPr id="3" name="Graphic 2">
            <a:extLst>
              <a:ext uri="{FF2B5EF4-FFF2-40B4-BE49-F238E27FC236}">
                <a16:creationId xmlns:a16="http://schemas.microsoft.com/office/drawing/2014/main" id="{21113488-E595-8047-A232-89B5718B58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418" y="1314485"/>
            <a:ext cx="762000" cy="952500"/>
          </a:xfrm>
          <a:prstGeom prst="rect">
            <a:avLst/>
          </a:prstGeom>
        </p:spPr>
      </p:pic>
      <p:pic>
        <p:nvPicPr>
          <p:cNvPr id="12" name="Graphic 11">
            <a:extLst>
              <a:ext uri="{FF2B5EF4-FFF2-40B4-BE49-F238E27FC236}">
                <a16:creationId xmlns:a16="http://schemas.microsoft.com/office/drawing/2014/main" id="{2645E4E6-793C-2C45-AE4C-04D2CB6644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73868" y="1314485"/>
            <a:ext cx="762000" cy="952500"/>
          </a:xfrm>
          <a:prstGeom prst="rect">
            <a:avLst/>
          </a:prstGeom>
        </p:spPr>
      </p:pic>
      <p:pic>
        <p:nvPicPr>
          <p:cNvPr id="14" name="Graphic 13">
            <a:extLst>
              <a:ext uri="{FF2B5EF4-FFF2-40B4-BE49-F238E27FC236}">
                <a16:creationId xmlns:a16="http://schemas.microsoft.com/office/drawing/2014/main" id="{9BB3C05D-A44F-1C44-97DB-1BA7533442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11562" y="1314485"/>
            <a:ext cx="762000" cy="952500"/>
          </a:xfrm>
          <a:prstGeom prst="rect">
            <a:avLst/>
          </a:prstGeom>
        </p:spPr>
      </p:pic>
      <p:pic>
        <p:nvPicPr>
          <p:cNvPr id="16" name="Graphic 15">
            <a:extLst>
              <a:ext uri="{FF2B5EF4-FFF2-40B4-BE49-F238E27FC236}">
                <a16:creationId xmlns:a16="http://schemas.microsoft.com/office/drawing/2014/main" id="{4F9756E1-2CB8-7A4E-BAB5-F808AA99DC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84756" y="1314485"/>
            <a:ext cx="762000" cy="952500"/>
          </a:xfrm>
          <a:prstGeom prst="rect">
            <a:avLst/>
          </a:prstGeom>
        </p:spPr>
      </p:pic>
      <p:pic>
        <p:nvPicPr>
          <p:cNvPr id="18" name="Graphic 17">
            <a:extLst>
              <a:ext uri="{FF2B5EF4-FFF2-40B4-BE49-F238E27FC236}">
                <a16:creationId xmlns:a16="http://schemas.microsoft.com/office/drawing/2014/main" id="{228D6F17-A4C8-7B43-8845-CFC04D9C91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29953" y="1314485"/>
            <a:ext cx="762000" cy="1092200"/>
          </a:xfrm>
          <a:prstGeom prst="rect">
            <a:avLst/>
          </a:prstGeom>
        </p:spPr>
      </p:pic>
      <p:pic>
        <p:nvPicPr>
          <p:cNvPr id="20" name="Graphic 19">
            <a:extLst>
              <a:ext uri="{FF2B5EF4-FFF2-40B4-BE49-F238E27FC236}">
                <a16:creationId xmlns:a16="http://schemas.microsoft.com/office/drawing/2014/main" id="{39F24EEC-5C4F-7845-9A77-2155A203C2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97597" y="1314485"/>
            <a:ext cx="762000" cy="952500"/>
          </a:xfrm>
          <a:prstGeom prst="rect">
            <a:avLst/>
          </a:prstGeom>
        </p:spPr>
      </p:pic>
      <p:grpSp>
        <p:nvGrpSpPr>
          <p:cNvPr id="92" name="Group 91">
            <a:extLst>
              <a:ext uri="{FF2B5EF4-FFF2-40B4-BE49-F238E27FC236}">
                <a16:creationId xmlns:a16="http://schemas.microsoft.com/office/drawing/2014/main" id="{B28B4AAE-87F5-9A45-B8BA-D3E2CBCAD461}"/>
              </a:ext>
            </a:extLst>
          </p:cNvPr>
          <p:cNvGrpSpPr/>
          <p:nvPr/>
        </p:nvGrpSpPr>
        <p:grpSpPr>
          <a:xfrm>
            <a:off x="1154039" y="1314485"/>
            <a:ext cx="1072750" cy="880415"/>
            <a:chOff x="1708242" y="2753509"/>
            <a:chExt cx="1072750" cy="880415"/>
          </a:xfrm>
        </p:grpSpPr>
        <p:sp>
          <p:nvSpPr>
            <p:cNvPr id="39" name="TextBox 38">
              <a:extLst>
                <a:ext uri="{FF2B5EF4-FFF2-40B4-BE49-F238E27FC236}">
                  <a16:creationId xmlns:a16="http://schemas.microsoft.com/office/drawing/2014/main" id="{76919BFA-E272-B541-A4F2-24DAE5236464}"/>
                </a:ext>
              </a:extLst>
            </p:cNvPr>
            <p:cNvSpPr txBox="1"/>
            <p:nvPr/>
          </p:nvSpPr>
          <p:spPr>
            <a:xfrm>
              <a:off x="1708242" y="3372314"/>
              <a:ext cx="1072750" cy="261610"/>
            </a:xfrm>
            <a:prstGeom prst="rect">
              <a:avLst/>
            </a:prstGeom>
            <a:noFill/>
          </p:spPr>
          <p:txBody>
            <a:bodyPr wrap="square" rtlCol="0">
              <a:spAutoFit/>
            </a:bodyPr>
            <a:lstStyle/>
            <a:p>
              <a:pPr algn="ctr"/>
              <a:r>
                <a:rPr lang="en-US" sz="1100" dirty="0">
                  <a:solidFill>
                    <a:srgbClr val="232F3E"/>
                  </a:solidFill>
                </a:rPr>
                <a:t>AMI</a:t>
              </a:r>
            </a:p>
          </p:txBody>
        </p:sp>
        <p:pic>
          <p:nvPicPr>
            <p:cNvPr id="47" name="Graphic 46">
              <a:extLst>
                <a:ext uri="{FF2B5EF4-FFF2-40B4-BE49-F238E27FC236}">
                  <a16:creationId xmlns:a16="http://schemas.microsoft.com/office/drawing/2014/main" id="{254BC376-5592-844F-A614-16B6EBD1DD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8867" y="2753509"/>
              <a:ext cx="571500" cy="571500"/>
            </a:xfrm>
            <a:prstGeom prst="rect">
              <a:avLst/>
            </a:prstGeom>
          </p:spPr>
        </p:pic>
      </p:grpSp>
      <p:grpSp>
        <p:nvGrpSpPr>
          <p:cNvPr id="90" name="Group 89">
            <a:extLst>
              <a:ext uri="{FF2B5EF4-FFF2-40B4-BE49-F238E27FC236}">
                <a16:creationId xmlns:a16="http://schemas.microsoft.com/office/drawing/2014/main" id="{539843F5-FED4-3044-AD40-B068AE0A600A}"/>
              </a:ext>
            </a:extLst>
          </p:cNvPr>
          <p:cNvGrpSpPr/>
          <p:nvPr/>
        </p:nvGrpSpPr>
        <p:grpSpPr>
          <a:xfrm>
            <a:off x="2986850" y="1314485"/>
            <a:ext cx="1072750" cy="1064682"/>
            <a:chOff x="3567022" y="2753509"/>
            <a:chExt cx="1072750" cy="1064682"/>
          </a:xfrm>
        </p:grpSpPr>
        <p:pic>
          <p:nvPicPr>
            <p:cNvPr id="51" name="Graphic 50">
              <a:extLst>
                <a:ext uri="{FF2B5EF4-FFF2-40B4-BE49-F238E27FC236}">
                  <a16:creationId xmlns:a16="http://schemas.microsoft.com/office/drawing/2014/main" id="{77041EB3-FE45-F84F-8CD7-4A9C2DE76F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17647" y="2753509"/>
              <a:ext cx="571500" cy="571500"/>
            </a:xfrm>
            <a:prstGeom prst="rect">
              <a:avLst/>
            </a:prstGeom>
          </p:spPr>
        </p:pic>
        <p:sp>
          <p:nvSpPr>
            <p:cNvPr id="71" name="TextBox 70">
              <a:extLst>
                <a:ext uri="{FF2B5EF4-FFF2-40B4-BE49-F238E27FC236}">
                  <a16:creationId xmlns:a16="http://schemas.microsoft.com/office/drawing/2014/main" id="{56B1C125-4DD5-A142-8D1C-42627A093ADA}"/>
                </a:ext>
              </a:extLst>
            </p:cNvPr>
            <p:cNvSpPr txBox="1"/>
            <p:nvPr/>
          </p:nvSpPr>
          <p:spPr>
            <a:xfrm>
              <a:off x="3567022" y="3387304"/>
              <a:ext cx="1072750" cy="430887"/>
            </a:xfrm>
            <a:prstGeom prst="rect">
              <a:avLst/>
            </a:prstGeom>
            <a:noFill/>
          </p:spPr>
          <p:txBody>
            <a:bodyPr wrap="square" rtlCol="0">
              <a:spAutoFit/>
            </a:bodyPr>
            <a:lstStyle/>
            <a:p>
              <a:pPr algn="ctr"/>
              <a:r>
                <a:rPr lang="en-US" sz="1100" dirty="0">
                  <a:solidFill>
                    <a:srgbClr val="232F3E"/>
                  </a:solidFill>
                </a:rPr>
                <a:t>DB on Instance</a:t>
              </a:r>
            </a:p>
          </p:txBody>
        </p:sp>
      </p:grpSp>
      <p:grpSp>
        <p:nvGrpSpPr>
          <p:cNvPr id="89" name="Group 88">
            <a:extLst>
              <a:ext uri="{FF2B5EF4-FFF2-40B4-BE49-F238E27FC236}">
                <a16:creationId xmlns:a16="http://schemas.microsoft.com/office/drawing/2014/main" id="{2151FA54-499B-B848-8EE2-42ACC99E0F1E}"/>
              </a:ext>
            </a:extLst>
          </p:cNvPr>
          <p:cNvGrpSpPr/>
          <p:nvPr/>
        </p:nvGrpSpPr>
        <p:grpSpPr>
          <a:xfrm>
            <a:off x="1154039" y="2470856"/>
            <a:ext cx="1072750" cy="1064682"/>
            <a:chOff x="4436451" y="2753509"/>
            <a:chExt cx="1072750" cy="1064682"/>
          </a:xfrm>
        </p:grpSpPr>
        <p:pic>
          <p:nvPicPr>
            <p:cNvPr id="53" name="Graphic 52">
              <a:extLst>
                <a:ext uri="{FF2B5EF4-FFF2-40B4-BE49-F238E27FC236}">
                  <a16:creationId xmlns:a16="http://schemas.microsoft.com/office/drawing/2014/main" id="{66F079AF-0FB4-084A-AB88-5B32CDB1BE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87076" y="2753509"/>
              <a:ext cx="571500" cy="571500"/>
            </a:xfrm>
            <a:prstGeom prst="rect">
              <a:avLst/>
            </a:prstGeom>
          </p:spPr>
        </p:pic>
        <p:sp>
          <p:nvSpPr>
            <p:cNvPr id="72" name="TextBox 71">
              <a:extLst>
                <a:ext uri="{FF2B5EF4-FFF2-40B4-BE49-F238E27FC236}">
                  <a16:creationId xmlns:a16="http://schemas.microsoft.com/office/drawing/2014/main" id="{C0C77B6B-68E1-4F4D-8F1F-67627D1BA845}"/>
                </a:ext>
              </a:extLst>
            </p:cNvPr>
            <p:cNvSpPr txBox="1"/>
            <p:nvPr/>
          </p:nvSpPr>
          <p:spPr>
            <a:xfrm>
              <a:off x="4436451" y="3387304"/>
              <a:ext cx="1072750" cy="430887"/>
            </a:xfrm>
            <a:prstGeom prst="rect">
              <a:avLst/>
            </a:prstGeom>
            <a:noFill/>
          </p:spPr>
          <p:txBody>
            <a:bodyPr wrap="square" rtlCol="0">
              <a:spAutoFit/>
            </a:bodyPr>
            <a:lstStyle/>
            <a:p>
              <a:pPr algn="ctr"/>
              <a:r>
                <a:rPr lang="en-US" sz="1100" dirty="0">
                  <a:solidFill>
                    <a:srgbClr val="232F3E"/>
                  </a:solidFill>
                </a:rPr>
                <a:t>Elastic IP Address</a:t>
              </a:r>
            </a:p>
          </p:txBody>
        </p:sp>
      </p:grpSp>
      <p:grpSp>
        <p:nvGrpSpPr>
          <p:cNvPr id="88" name="Group 87">
            <a:extLst>
              <a:ext uri="{FF2B5EF4-FFF2-40B4-BE49-F238E27FC236}">
                <a16:creationId xmlns:a16="http://schemas.microsoft.com/office/drawing/2014/main" id="{7C67AB92-08C5-C547-8CA4-6C338E648A12}"/>
              </a:ext>
            </a:extLst>
          </p:cNvPr>
          <p:cNvGrpSpPr/>
          <p:nvPr/>
        </p:nvGrpSpPr>
        <p:grpSpPr>
          <a:xfrm>
            <a:off x="2068439" y="2470856"/>
            <a:ext cx="1072750" cy="1064682"/>
            <a:chOff x="5335860" y="2753509"/>
            <a:chExt cx="1072750" cy="1064682"/>
          </a:xfrm>
        </p:grpSpPr>
        <p:pic>
          <p:nvPicPr>
            <p:cNvPr id="55" name="Graphic 54">
              <a:extLst>
                <a:ext uri="{FF2B5EF4-FFF2-40B4-BE49-F238E27FC236}">
                  <a16:creationId xmlns:a16="http://schemas.microsoft.com/office/drawing/2014/main" id="{2CF40FDD-38B1-2145-B793-FB045CAF0E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86485" y="2753509"/>
              <a:ext cx="571500" cy="571500"/>
            </a:xfrm>
            <a:prstGeom prst="rect">
              <a:avLst/>
            </a:prstGeom>
          </p:spPr>
        </p:pic>
        <p:sp>
          <p:nvSpPr>
            <p:cNvPr id="73" name="TextBox 72">
              <a:extLst>
                <a:ext uri="{FF2B5EF4-FFF2-40B4-BE49-F238E27FC236}">
                  <a16:creationId xmlns:a16="http://schemas.microsoft.com/office/drawing/2014/main" id="{6DA03F80-7DFF-4B40-8972-D411DEE7802C}"/>
                </a:ext>
              </a:extLst>
            </p:cNvPr>
            <p:cNvSpPr txBox="1"/>
            <p:nvPr/>
          </p:nvSpPr>
          <p:spPr>
            <a:xfrm>
              <a:off x="5335860" y="3387304"/>
              <a:ext cx="1072750" cy="430887"/>
            </a:xfrm>
            <a:prstGeom prst="rect">
              <a:avLst/>
            </a:prstGeom>
            <a:noFill/>
          </p:spPr>
          <p:txBody>
            <a:bodyPr wrap="square" rtlCol="0">
              <a:spAutoFit/>
            </a:bodyPr>
            <a:lstStyle/>
            <a:p>
              <a:pPr algn="ctr"/>
              <a:r>
                <a:rPr lang="en-US" sz="1100" dirty="0">
                  <a:solidFill>
                    <a:srgbClr val="232F3E"/>
                  </a:solidFill>
                </a:rPr>
                <a:t>Instance with CloudWatch</a:t>
              </a:r>
            </a:p>
          </p:txBody>
        </p:sp>
      </p:grpSp>
      <p:grpSp>
        <p:nvGrpSpPr>
          <p:cNvPr id="87" name="Group 86">
            <a:extLst>
              <a:ext uri="{FF2B5EF4-FFF2-40B4-BE49-F238E27FC236}">
                <a16:creationId xmlns:a16="http://schemas.microsoft.com/office/drawing/2014/main" id="{C1D21465-1D33-DF42-9CD6-13821F0C4696}"/>
              </a:ext>
            </a:extLst>
          </p:cNvPr>
          <p:cNvGrpSpPr/>
          <p:nvPr/>
        </p:nvGrpSpPr>
        <p:grpSpPr>
          <a:xfrm>
            <a:off x="2986850" y="2470856"/>
            <a:ext cx="1072750" cy="895405"/>
            <a:chOff x="6250260" y="2753509"/>
            <a:chExt cx="1072750" cy="895405"/>
          </a:xfrm>
        </p:grpSpPr>
        <p:pic>
          <p:nvPicPr>
            <p:cNvPr id="57" name="Graphic 56">
              <a:extLst>
                <a:ext uri="{FF2B5EF4-FFF2-40B4-BE49-F238E27FC236}">
                  <a16:creationId xmlns:a16="http://schemas.microsoft.com/office/drawing/2014/main" id="{D9489393-8CF0-F943-9C2E-B271952ED2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00885" y="2753509"/>
              <a:ext cx="571500" cy="571500"/>
            </a:xfrm>
            <a:prstGeom prst="rect">
              <a:avLst/>
            </a:prstGeom>
          </p:spPr>
        </p:pic>
        <p:sp>
          <p:nvSpPr>
            <p:cNvPr id="74" name="TextBox 73">
              <a:extLst>
                <a:ext uri="{FF2B5EF4-FFF2-40B4-BE49-F238E27FC236}">
                  <a16:creationId xmlns:a16="http://schemas.microsoft.com/office/drawing/2014/main" id="{22B0399D-A17E-1C40-9416-2ACAC20006C1}"/>
                </a:ext>
              </a:extLst>
            </p:cNvPr>
            <p:cNvSpPr txBox="1"/>
            <p:nvPr/>
          </p:nvSpPr>
          <p:spPr>
            <a:xfrm>
              <a:off x="6250260" y="3387304"/>
              <a:ext cx="1072750" cy="261610"/>
            </a:xfrm>
            <a:prstGeom prst="rect">
              <a:avLst/>
            </a:prstGeom>
            <a:noFill/>
          </p:spPr>
          <p:txBody>
            <a:bodyPr wrap="square" rtlCol="0">
              <a:spAutoFit/>
            </a:bodyPr>
            <a:lstStyle/>
            <a:p>
              <a:pPr algn="ctr"/>
              <a:r>
                <a:rPr lang="en-US" sz="1100" dirty="0">
                  <a:solidFill>
                    <a:srgbClr val="232F3E"/>
                  </a:solidFill>
                </a:rPr>
                <a:t>Instance</a:t>
              </a:r>
            </a:p>
          </p:txBody>
        </p:sp>
      </p:grpSp>
      <p:grpSp>
        <p:nvGrpSpPr>
          <p:cNvPr id="86" name="Group 85">
            <a:extLst>
              <a:ext uri="{FF2B5EF4-FFF2-40B4-BE49-F238E27FC236}">
                <a16:creationId xmlns:a16="http://schemas.microsoft.com/office/drawing/2014/main" id="{7943AC27-3904-4542-8147-EF3460639F15}"/>
              </a:ext>
            </a:extLst>
          </p:cNvPr>
          <p:cNvGrpSpPr/>
          <p:nvPr/>
        </p:nvGrpSpPr>
        <p:grpSpPr>
          <a:xfrm>
            <a:off x="1154039" y="3582963"/>
            <a:ext cx="1072750" cy="891951"/>
            <a:chOff x="1255267" y="3843536"/>
            <a:chExt cx="1072750" cy="891951"/>
          </a:xfrm>
        </p:grpSpPr>
        <p:pic>
          <p:nvPicPr>
            <p:cNvPr id="59" name="Graphic 58">
              <a:extLst>
                <a:ext uri="{FF2B5EF4-FFF2-40B4-BE49-F238E27FC236}">
                  <a16:creationId xmlns:a16="http://schemas.microsoft.com/office/drawing/2014/main" id="{10842698-7868-8346-BCAF-31793661A35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505892" y="3843536"/>
              <a:ext cx="571500" cy="571500"/>
            </a:xfrm>
            <a:prstGeom prst="rect">
              <a:avLst/>
            </a:prstGeom>
          </p:spPr>
        </p:pic>
        <p:sp>
          <p:nvSpPr>
            <p:cNvPr id="75" name="TextBox 74">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grpSp>
        <p:nvGrpSpPr>
          <p:cNvPr id="85" name="Group 84">
            <a:extLst>
              <a:ext uri="{FF2B5EF4-FFF2-40B4-BE49-F238E27FC236}">
                <a16:creationId xmlns:a16="http://schemas.microsoft.com/office/drawing/2014/main" id="{DCE744A8-71C7-E246-ADD0-A7DEE649F557}"/>
              </a:ext>
            </a:extLst>
          </p:cNvPr>
          <p:cNvGrpSpPr/>
          <p:nvPr/>
        </p:nvGrpSpPr>
        <p:grpSpPr>
          <a:xfrm>
            <a:off x="2068439" y="3582963"/>
            <a:ext cx="1072750" cy="1076218"/>
            <a:chOff x="2184657" y="3843536"/>
            <a:chExt cx="1072750" cy="1076218"/>
          </a:xfrm>
        </p:grpSpPr>
        <p:pic>
          <p:nvPicPr>
            <p:cNvPr id="61" name="Graphic 60">
              <a:extLst>
                <a:ext uri="{FF2B5EF4-FFF2-40B4-BE49-F238E27FC236}">
                  <a16:creationId xmlns:a16="http://schemas.microsoft.com/office/drawing/2014/main" id="{F2663E1D-0700-DC4F-ADD4-77E99F426D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435282" y="3843536"/>
              <a:ext cx="571500" cy="571500"/>
            </a:xfrm>
            <a:prstGeom prst="rect">
              <a:avLst/>
            </a:prstGeom>
          </p:spPr>
        </p:pic>
        <p:sp>
          <p:nvSpPr>
            <p:cNvPr id="76" name="TextBox 75">
              <a:extLst>
                <a:ext uri="{FF2B5EF4-FFF2-40B4-BE49-F238E27FC236}">
                  <a16:creationId xmlns:a16="http://schemas.microsoft.com/office/drawing/2014/main" id="{EA7CBACA-8E5A-6F4A-BE36-E1FED41A44DE}"/>
                </a:ext>
              </a:extLst>
            </p:cNvPr>
            <p:cNvSpPr txBox="1"/>
            <p:nvPr/>
          </p:nvSpPr>
          <p:spPr>
            <a:xfrm>
              <a:off x="2184657" y="4488867"/>
              <a:ext cx="1072750" cy="430887"/>
            </a:xfrm>
            <a:prstGeom prst="rect">
              <a:avLst/>
            </a:prstGeom>
            <a:noFill/>
          </p:spPr>
          <p:txBody>
            <a:bodyPr wrap="square" rtlCol="0">
              <a:spAutoFit/>
            </a:bodyPr>
            <a:lstStyle/>
            <a:p>
              <a:pPr algn="ctr"/>
              <a:r>
                <a:rPr lang="en-US" sz="1100" dirty="0">
                  <a:solidFill>
                    <a:srgbClr val="232F3E"/>
                  </a:solidFill>
                </a:rPr>
                <a:t>Optimized Instance</a:t>
              </a:r>
            </a:p>
          </p:txBody>
        </p:sp>
      </p:grpSp>
      <p:grpSp>
        <p:nvGrpSpPr>
          <p:cNvPr id="84" name="Group 83">
            <a:extLst>
              <a:ext uri="{FF2B5EF4-FFF2-40B4-BE49-F238E27FC236}">
                <a16:creationId xmlns:a16="http://schemas.microsoft.com/office/drawing/2014/main" id="{A787152D-5565-3647-BA6D-901068A82863}"/>
              </a:ext>
            </a:extLst>
          </p:cNvPr>
          <p:cNvGrpSpPr/>
          <p:nvPr/>
        </p:nvGrpSpPr>
        <p:grpSpPr>
          <a:xfrm>
            <a:off x="2986850" y="3582963"/>
            <a:ext cx="1072750" cy="906941"/>
            <a:chOff x="3114047" y="3843536"/>
            <a:chExt cx="1072750" cy="906941"/>
          </a:xfrm>
        </p:grpSpPr>
        <p:pic>
          <p:nvPicPr>
            <p:cNvPr id="63" name="Graphic 62">
              <a:extLst>
                <a:ext uri="{FF2B5EF4-FFF2-40B4-BE49-F238E27FC236}">
                  <a16:creationId xmlns:a16="http://schemas.microsoft.com/office/drawing/2014/main" id="{D4D1FCC3-A60A-A747-9960-43D6E16B385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364672" y="3843536"/>
              <a:ext cx="571500" cy="571500"/>
            </a:xfrm>
            <a:prstGeom prst="rect">
              <a:avLst/>
            </a:prstGeom>
          </p:spPr>
        </p:pic>
        <p:sp>
          <p:nvSpPr>
            <p:cNvPr id="77" name="TextBox 76">
              <a:extLst>
                <a:ext uri="{FF2B5EF4-FFF2-40B4-BE49-F238E27FC236}">
                  <a16:creationId xmlns:a16="http://schemas.microsoft.com/office/drawing/2014/main" id="{CA4C1DEA-4FA0-6945-8EC9-A5EECA2986A3}"/>
                </a:ext>
              </a:extLst>
            </p:cNvPr>
            <p:cNvSpPr txBox="1"/>
            <p:nvPr/>
          </p:nvSpPr>
          <p:spPr>
            <a:xfrm>
              <a:off x="3114047" y="4488867"/>
              <a:ext cx="1072750" cy="261610"/>
            </a:xfrm>
            <a:prstGeom prst="rect">
              <a:avLst/>
            </a:prstGeom>
            <a:noFill/>
          </p:spPr>
          <p:txBody>
            <a:bodyPr wrap="square" rtlCol="0">
              <a:spAutoFit/>
            </a:bodyPr>
            <a:lstStyle/>
            <a:p>
              <a:pPr algn="ctr"/>
              <a:r>
                <a:rPr lang="en-US" sz="1100" dirty="0">
                  <a:solidFill>
                    <a:srgbClr val="232F3E"/>
                  </a:solidFill>
                </a:rPr>
                <a:t>Rescue</a:t>
              </a:r>
            </a:p>
          </p:txBody>
        </p:sp>
      </p:grpSp>
      <p:grpSp>
        <p:nvGrpSpPr>
          <p:cNvPr id="81" name="Group 80">
            <a:extLst>
              <a:ext uri="{FF2B5EF4-FFF2-40B4-BE49-F238E27FC236}">
                <a16:creationId xmlns:a16="http://schemas.microsoft.com/office/drawing/2014/main" id="{610394E3-4EBA-9548-946A-5A3295E72B1D}"/>
              </a:ext>
            </a:extLst>
          </p:cNvPr>
          <p:cNvGrpSpPr/>
          <p:nvPr/>
        </p:nvGrpSpPr>
        <p:grpSpPr>
          <a:xfrm>
            <a:off x="2062465" y="4741028"/>
            <a:ext cx="1072750" cy="906941"/>
            <a:chOff x="5797285" y="3843536"/>
            <a:chExt cx="1072750" cy="906941"/>
          </a:xfrm>
        </p:grpSpPr>
        <p:pic>
          <p:nvPicPr>
            <p:cNvPr id="69" name="Graphic 68">
              <a:extLst>
                <a:ext uri="{FF2B5EF4-FFF2-40B4-BE49-F238E27FC236}">
                  <a16:creationId xmlns:a16="http://schemas.microsoft.com/office/drawing/2014/main" id="{5D65A779-D5CF-E648-B59D-920A3E83B22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47910" y="3843536"/>
              <a:ext cx="571500" cy="571500"/>
            </a:xfrm>
            <a:prstGeom prst="rect">
              <a:avLst/>
            </a:prstGeom>
          </p:spPr>
        </p:pic>
        <p:sp>
          <p:nvSpPr>
            <p:cNvPr id="80" name="TextBox 79">
              <a:extLst>
                <a:ext uri="{FF2B5EF4-FFF2-40B4-BE49-F238E27FC236}">
                  <a16:creationId xmlns:a16="http://schemas.microsoft.com/office/drawing/2014/main" id="{94A3066A-90F3-6E4A-96E6-8915A7833B62}"/>
                </a:ext>
              </a:extLst>
            </p:cNvPr>
            <p:cNvSpPr txBox="1"/>
            <p:nvPr/>
          </p:nvSpPr>
          <p:spPr>
            <a:xfrm>
              <a:off x="5797285" y="4488867"/>
              <a:ext cx="1072750" cy="261610"/>
            </a:xfrm>
            <a:prstGeom prst="rect">
              <a:avLst/>
            </a:prstGeom>
            <a:noFill/>
          </p:spPr>
          <p:txBody>
            <a:bodyPr wrap="square" rtlCol="0">
              <a:spAutoFit/>
            </a:bodyPr>
            <a:lstStyle/>
            <a:p>
              <a:pPr algn="ctr"/>
              <a:r>
                <a:rPr lang="en-US" sz="1100" dirty="0">
                  <a:solidFill>
                    <a:srgbClr val="232F3E"/>
                  </a:solidFill>
                </a:rPr>
                <a:t>X1 Instance</a:t>
              </a:r>
            </a:p>
          </p:txBody>
        </p:sp>
      </p:grpSp>
      <p:grpSp>
        <p:nvGrpSpPr>
          <p:cNvPr id="97" name="Group 96">
            <a:extLst>
              <a:ext uri="{FF2B5EF4-FFF2-40B4-BE49-F238E27FC236}">
                <a16:creationId xmlns:a16="http://schemas.microsoft.com/office/drawing/2014/main" id="{64B1E91D-5CA7-1747-8034-15BF542AFC88}"/>
              </a:ext>
            </a:extLst>
          </p:cNvPr>
          <p:cNvGrpSpPr/>
          <p:nvPr/>
        </p:nvGrpSpPr>
        <p:grpSpPr>
          <a:xfrm>
            <a:off x="4315709" y="2470856"/>
            <a:ext cx="1072750" cy="872591"/>
            <a:chOff x="5559625" y="4816612"/>
            <a:chExt cx="1072750" cy="872591"/>
          </a:xfrm>
        </p:grpSpPr>
        <p:pic>
          <p:nvPicPr>
            <p:cNvPr id="94" name="Graphic 93">
              <a:extLst>
                <a:ext uri="{FF2B5EF4-FFF2-40B4-BE49-F238E27FC236}">
                  <a16:creationId xmlns:a16="http://schemas.microsoft.com/office/drawing/2014/main" id="{0253B9E6-8664-1D4C-B1A4-F5F10797827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10250" y="4816612"/>
              <a:ext cx="571500" cy="571500"/>
            </a:xfrm>
            <a:prstGeom prst="rect">
              <a:avLst/>
            </a:prstGeom>
          </p:spPr>
        </p:pic>
        <p:sp>
          <p:nvSpPr>
            <p:cNvPr id="95" name="TextBox 94">
              <a:extLst>
                <a:ext uri="{FF2B5EF4-FFF2-40B4-BE49-F238E27FC236}">
                  <a16:creationId xmlns:a16="http://schemas.microsoft.com/office/drawing/2014/main" id="{2AF81E46-4560-4445-BF48-131301BBF823}"/>
                </a:ext>
              </a:extLst>
            </p:cNvPr>
            <p:cNvSpPr txBox="1"/>
            <p:nvPr/>
          </p:nvSpPr>
          <p:spPr>
            <a:xfrm>
              <a:off x="5559625" y="5427593"/>
              <a:ext cx="1072750" cy="261610"/>
            </a:xfrm>
            <a:prstGeom prst="rect">
              <a:avLst/>
            </a:prstGeom>
            <a:noFill/>
          </p:spPr>
          <p:txBody>
            <a:bodyPr wrap="square" rtlCol="0">
              <a:spAutoFit/>
            </a:bodyPr>
            <a:lstStyle/>
            <a:p>
              <a:pPr algn="ctr"/>
              <a:r>
                <a:rPr lang="en-US" sz="1100" dirty="0">
                  <a:solidFill>
                    <a:srgbClr val="232F3E"/>
                  </a:solidFill>
                </a:rPr>
                <a:t>Registry</a:t>
              </a:r>
            </a:p>
          </p:txBody>
        </p:sp>
      </p:grpSp>
      <p:grpSp>
        <p:nvGrpSpPr>
          <p:cNvPr id="109" name="Group 108">
            <a:extLst>
              <a:ext uri="{FF2B5EF4-FFF2-40B4-BE49-F238E27FC236}">
                <a16:creationId xmlns:a16="http://schemas.microsoft.com/office/drawing/2014/main" id="{D6F8EEB1-6D7C-8B4C-80EC-9AC09A0969AA}"/>
              </a:ext>
            </a:extLst>
          </p:cNvPr>
          <p:cNvGrpSpPr/>
          <p:nvPr/>
        </p:nvGrpSpPr>
        <p:grpSpPr>
          <a:xfrm>
            <a:off x="5717346" y="2429441"/>
            <a:ext cx="1072750" cy="875776"/>
            <a:chOff x="5561009" y="5340770"/>
            <a:chExt cx="1072750" cy="875776"/>
          </a:xfrm>
        </p:grpSpPr>
        <p:pic>
          <p:nvPicPr>
            <p:cNvPr id="99" name="Graphic 98">
              <a:extLst>
                <a:ext uri="{FF2B5EF4-FFF2-40B4-BE49-F238E27FC236}">
                  <a16:creationId xmlns:a16="http://schemas.microsoft.com/office/drawing/2014/main" id="{2E465156-B19E-5C4E-81BB-8793FDA6B2D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11634" y="5340770"/>
              <a:ext cx="571500" cy="571500"/>
            </a:xfrm>
            <a:prstGeom prst="rect">
              <a:avLst/>
            </a:prstGeom>
          </p:spPr>
        </p:pic>
        <p:sp>
          <p:nvSpPr>
            <p:cNvPr id="104" name="TextBox 103">
              <a:extLst>
                <a:ext uri="{FF2B5EF4-FFF2-40B4-BE49-F238E27FC236}">
                  <a16:creationId xmlns:a16="http://schemas.microsoft.com/office/drawing/2014/main" id="{1E0F1890-594D-F242-A44D-F3DF63E17B2D}"/>
                </a:ext>
              </a:extLst>
            </p:cNvPr>
            <p:cNvSpPr txBox="1"/>
            <p:nvPr/>
          </p:nvSpPr>
          <p:spPr>
            <a:xfrm>
              <a:off x="5561009" y="5954936"/>
              <a:ext cx="1072750" cy="261610"/>
            </a:xfrm>
            <a:prstGeom prst="rect">
              <a:avLst/>
            </a:prstGeom>
            <a:noFill/>
          </p:spPr>
          <p:txBody>
            <a:bodyPr wrap="square" rtlCol="0">
              <a:spAutoFit/>
            </a:bodyPr>
            <a:lstStyle/>
            <a:p>
              <a:pPr algn="ctr"/>
              <a:r>
                <a:rPr lang="en-US" sz="1100" dirty="0">
                  <a:solidFill>
                    <a:srgbClr val="232F3E"/>
                  </a:solidFill>
                </a:rPr>
                <a:t>Container 1</a:t>
              </a:r>
            </a:p>
          </p:txBody>
        </p:sp>
      </p:grpSp>
      <p:grpSp>
        <p:nvGrpSpPr>
          <p:cNvPr id="108" name="Group 107">
            <a:extLst>
              <a:ext uri="{FF2B5EF4-FFF2-40B4-BE49-F238E27FC236}">
                <a16:creationId xmlns:a16="http://schemas.microsoft.com/office/drawing/2014/main" id="{95B7C7BB-E619-8B47-9FE3-A31A11933F5B}"/>
              </a:ext>
            </a:extLst>
          </p:cNvPr>
          <p:cNvGrpSpPr/>
          <p:nvPr/>
        </p:nvGrpSpPr>
        <p:grpSpPr>
          <a:xfrm>
            <a:off x="5713940" y="3372258"/>
            <a:ext cx="1072750" cy="875776"/>
            <a:chOff x="7194936" y="5340770"/>
            <a:chExt cx="1072750" cy="875776"/>
          </a:xfrm>
        </p:grpSpPr>
        <p:pic>
          <p:nvPicPr>
            <p:cNvPr id="101" name="Graphic 100">
              <a:extLst>
                <a:ext uri="{FF2B5EF4-FFF2-40B4-BE49-F238E27FC236}">
                  <a16:creationId xmlns:a16="http://schemas.microsoft.com/office/drawing/2014/main" id="{6F7AF22A-EDC2-144F-B0F1-449A0BCE9B7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45561" y="5340770"/>
              <a:ext cx="571500" cy="571500"/>
            </a:xfrm>
            <a:prstGeom prst="rect">
              <a:avLst/>
            </a:prstGeom>
          </p:spPr>
        </p:pic>
        <p:sp>
          <p:nvSpPr>
            <p:cNvPr id="105" name="TextBox 104">
              <a:extLst>
                <a:ext uri="{FF2B5EF4-FFF2-40B4-BE49-F238E27FC236}">
                  <a16:creationId xmlns:a16="http://schemas.microsoft.com/office/drawing/2014/main" id="{2E7C8DBF-198D-2E41-B6DC-2A828CE6BCE0}"/>
                </a:ext>
              </a:extLst>
            </p:cNvPr>
            <p:cNvSpPr txBox="1"/>
            <p:nvPr/>
          </p:nvSpPr>
          <p:spPr>
            <a:xfrm>
              <a:off x="7194936" y="5954936"/>
              <a:ext cx="1072750" cy="261610"/>
            </a:xfrm>
            <a:prstGeom prst="rect">
              <a:avLst/>
            </a:prstGeom>
            <a:noFill/>
          </p:spPr>
          <p:txBody>
            <a:bodyPr wrap="square" rtlCol="0">
              <a:spAutoFit/>
            </a:bodyPr>
            <a:lstStyle/>
            <a:p>
              <a:pPr algn="ctr"/>
              <a:r>
                <a:rPr lang="en-US" sz="1100" dirty="0">
                  <a:solidFill>
                    <a:srgbClr val="232F3E"/>
                  </a:solidFill>
                </a:rPr>
                <a:t>Container 2</a:t>
              </a:r>
            </a:p>
          </p:txBody>
        </p:sp>
      </p:grpSp>
      <p:grpSp>
        <p:nvGrpSpPr>
          <p:cNvPr id="107" name="Group 106">
            <a:extLst>
              <a:ext uri="{FF2B5EF4-FFF2-40B4-BE49-F238E27FC236}">
                <a16:creationId xmlns:a16="http://schemas.microsoft.com/office/drawing/2014/main" id="{3830D712-286B-1248-9DDB-E3F93F0D0132}"/>
              </a:ext>
            </a:extLst>
          </p:cNvPr>
          <p:cNvGrpSpPr/>
          <p:nvPr/>
        </p:nvGrpSpPr>
        <p:grpSpPr>
          <a:xfrm>
            <a:off x="5731830" y="4350848"/>
            <a:ext cx="1072750" cy="875776"/>
            <a:chOff x="8137113" y="5340770"/>
            <a:chExt cx="1072750" cy="875776"/>
          </a:xfrm>
        </p:grpSpPr>
        <p:pic>
          <p:nvPicPr>
            <p:cNvPr id="103" name="Graphic 102">
              <a:extLst>
                <a:ext uri="{FF2B5EF4-FFF2-40B4-BE49-F238E27FC236}">
                  <a16:creationId xmlns:a16="http://schemas.microsoft.com/office/drawing/2014/main" id="{1B31B6E7-7A5C-1140-BF7D-A22872EEF6F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387738" y="5340770"/>
              <a:ext cx="571500" cy="571500"/>
            </a:xfrm>
            <a:prstGeom prst="rect">
              <a:avLst/>
            </a:prstGeom>
          </p:spPr>
        </p:pic>
        <p:sp>
          <p:nvSpPr>
            <p:cNvPr id="106" name="TextBox 105">
              <a:extLst>
                <a:ext uri="{FF2B5EF4-FFF2-40B4-BE49-F238E27FC236}">
                  <a16:creationId xmlns:a16="http://schemas.microsoft.com/office/drawing/2014/main" id="{7EE02461-8D5F-2347-8F92-66902D872DA0}"/>
                </a:ext>
              </a:extLst>
            </p:cNvPr>
            <p:cNvSpPr txBox="1"/>
            <p:nvPr/>
          </p:nvSpPr>
          <p:spPr>
            <a:xfrm>
              <a:off x="8137113" y="5954936"/>
              <a:ext cx="1072750" cy="261610"/>
            </a:xfrm>
            <a:prstGeom prst="rect">
              <a:avLst/>
            </a:prstGeom>
            <a:noFill/>
          </p:spPr>
          <p:txBody>
            <a:bodyPr wrap="square" rtlCol="0">
              <a:spAutoFit/>
            </a:bodyPr>
            <a:lstStyle/>
            <a:p>
              <a:pPr algn="ctr"/>
              <a:r>
                <a:rPr lang="en-US" sz="1100" dirty="0">
                  <a:solidFill>
                    <a:srgbClr val="232F3E"/>
                  </a:solidFill>
                </a:rPr>
                <a:t>Container 3</a:t>
              </a:r>
            </a:p>
          </p:txBody>
        </p:sp>
      </p:grpSp>
      <p:cxnSp>
        <p:nvCxnSpPr>
          <p:cNvPr id="118" name="Straight Connector 117">
            <a:extLst>
              <a:ext uri="{FF2B5EF4-FFF2-40B4-BE49-F238E27FC236}">
                <a16:creationId xmlns:a16="http://schemas.microsoft.com/office/drawing/2014/main" id="{6C8B2699-9A67-4043-9203-A1083E6E9953}"/>
              </a:ext>
            </a:extLst>
          </p:cNvPr>
          <p:cNvCxnSpPr>
            <a:cxnSpLocks/>
          </p:cNvCxnSpPr>
          <p:nvPr/>
        </p:nvCxnSpPr>
        <p:spPr>
          <a:xfrm>
            <a:off x="4201990"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D5ED4BF-2F31-B248-9C77-EFD0ED9AC5D2}"/>
              </a:ext>
            </a:extLst>
          </p:cNvPr>
          <p:cNvCxnSpPr>
            <a:cxnSpLocks/>
          </p:cNvCxnSpPr>
          <p:nvPr/>
        </p:nvCxnSpPr>
        <p:spPr>
          <a:xfrm>
            <a:off x="5528646"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5828D93-4EC3-184C-BFA8-8539E49DA4D1}"/>
              </a:ext>
            </a:extLst>
          </p:cNvPr>
          <p:cNvCxnSpPr>
            <a:cxnSpLocks/>
          </p:cNvCxnSpPr>
          <p:nvPr/>
        </p:nvCxnSpPr>
        <p:spPr>
          <a:xfrm>
            <a:off x="6922732"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A117BA2-F837-B742-8244-32C840283540}"/>
              </a:ext>
            </a:extLst>
          </p:cNvPr>
          <p:cNvCxnSpPr>
            <a:cxnSpLocks/>
          </p:cNvCxnSpPr>
          <p:nvPr/>
        </p:nvCxnSpPr>
        <p:spPr>
          <a:xfrm>
            <a:off x="9757099" y="133948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A27E9A0-EACE-F047-9F06-3B0B47C5BC6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971400" y="1314485"/>
            <a:ext cx="762000" cy="952500"/>
          </a:xfrm>
          <a:prstGeom prst="rect">
            <a:avLst/>
          </a:prstGeom>
        </p:spPr>
      </p:pic>
      <p:pic>
        <p:nvPicPr>
          <p:cNvPr id="68" name="Graphic 67">
            <a:extLst>
              <a:ext uri="{FF2B5EF4-FFF2-40B4-BE49-F238E27FC236}">
                <a16:creationId xmlns:a16="http://schemas.microsoft.com/office/drawing/2014/main" id="{9DD54A7C-50EA-8747-AF6E-8B76A05AF7A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938205" y="1314485"/>
            <a:ext cx="762000" cy="1092200"/>
          </a:xfrm>
          <a:prstGeom prst="rect">
            <a:avLst/>
          </a:prstGeom>
        </p:spPr>
      </p:pic>
      <p:grpSp>
        <p:nvGrpSpPr>
          <p:cNvPr id="93" name="Group 92">
            <a:extLst>
              <a:ext uri="{FF2B5EF4-FFF2-40B4-BE49-F238E27FC236}">
                <a16:creationId xmlns:a16="http://schemas.microsoft.com/office/drawing/2014/main" id="{9999A1CC-C612-8948-84BE-F87D4A3831CD}"/>
              </a:ext>
            </a:extLst>
          </p:cNvPr>
          <p:cNvGrpSpPr/>
          <p:nvPr/>
        </p:nvGrpSpPr>
        <p:grpSpPr>
          <a:xfrm>
            <a:off x="9782830" y="2617995"/>
            <a:ext cx="1072750" cy="896571"/>
            <a:chOff x="8828622" y="4387590"/>
            <a:chExt cx="1072750" cy="896571"/>
          </a:xfrm>
        </p:grpSpPr>
        <p:pic>
          <p:nvPicPr>
            <p:cNvPr id="96" name="Graphic 95">
              <a:extLst>
                <a:ext uri="{FF2B5EF4-FFF2-40B4-BE49-F238E27FC236}">
                  <a16:creationId xmlns:a16="http://schemas.microsoft.com/office/drawing/2014/main" id="{75170FB9-4561-8644-97AF-C62C98383C7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079247" y="4387590"/>
              <a:ext cx="571500" cy="571500"/>
            </a:xfrm>
            <a:prstGeom prst="rect">
              <a:avLst/>
            </a:prstGeom>
          </p:spPr>
        </p:pic>
        <p:sp>
          <p:nvSpPr>
            <p:cNvPr id="98" name="TextBox 97">
              <a:extLst>
                <a:ext uri="{FF2B5EF4-FFF2-40B4-BE49-F238E27FC236}">
                  <a16:creationId xmlns:a16="http://schemas.microsoft.com/office/drawing/2014/main" id="{AD3F70A4-1A15-F046-BF5E-C27FF7F2A157}"/>
                </a:ext>
              </a:extLst>
            </p:cNvPr>
            <p:cNvSpPr txBox="1"/>
            <p:nvPr/>
          </p:nvSpPr>
          <p:spPr>
            <a:xfrm>
              <a:off x="8828622" y="5022551"/>
              <a:ext cx="1072750" cy="261610"/>
            </a:xfrm>
            <a:prstGeom prst="rect">
              <a:avLst/>
            </a:prstGeom>
            <a:noFill/>
          </p:spPr>
          <p:txBody>
            <a:bodyPr wrap="square" rtlCol="0">
              <a:spAutoFit/>
            </a:bodyPr>
            <a:lstStyle/>
            <a:p>
              <a:pPr algn="ctr"/>
              <a:r>
                <a:rPr lang="en-US" sz="1100" dirty="0">
                  <a:solidFill>
                    <a:srgbClr val="232F3E"/>
                  </a:solidFill>
                </a:rPr>
                <a:t>Application</a:t>
              </a:r>
            </a:p>
          </p:txBody>
        </p:sp>
      </p:grpSp>
      <p:grpSp>
        <p:nvGrpSpPr>
          <p:cNvPr id="100" name="Group 99">
            <a:extLst>
              <a:ext uri="{FF2B5EF4-FFF2-40B4-BE49-F238E27FC236}">
                <a16:creationId xmlns:a16="http://schemas.microsoft.com/office/drawing/2014/main" id="{ED86279C-6C63-4042-8392-6B3B3F49980C}"/>
              </a:ext>
            </a:extLst>
          </p:cNvPr>
          <p:cNvGrpSpPr/>
          <p:nvPr/>
        </p:nvGrpSpPr>
        <p:grpSpPr>
          <a:xfrm>
            <a:off x="9782830" y="3718223"/>
            <a:ext cx="1072750" cy="874078"/>
            <a:chOff x="10129495" y="4410083"/>
            <a:chExt cx="1072750" cy="874078"/>
          </a:xfrm>
        </p:grpSpPr>
        <p:pic>
          <p:nvPicPr>
            <p:cNvPr id="102" name="Graphic 101">
              <a:extLst>
                <a:ext uri="{FF2B5EF4-FFF2-40B4-BE49-F238E27FC236}">
                  <a16:creationId xmlns:a16="http://schemas.microsoft.com/office/drawing/2014/main" id="{AE1F5318-D335-F14D-9A36-0E6686C5F52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380120" y="4410083"/>
              <a:ext cx="571500" cy="571500"/>
            </a:xfrm>
            <a:prstGeom prst="rect">
              <a:avLst/>
            </a:prstGeom>
          </p:spPr>
        </p:pic>
        <p:sp>
          <p:nvSpPr>
            <p:cNvPr id="110" name="TextBox 109">
              <a:extLst>
                <a:ext uri="{FF2B5EF4-FFF2-40B4-BE49-F238E27FC236}">
                  <a16:creationId xmlns:a16="http://schemas.microsoft.com/office/drawing/2014/main" id="{7759D1C4-ADA9-7641-9159-4910BA21B4B7}"/>
                </a:ext>
              </a:extLst>
            </p:cNvPr>
            <p:cNvSpPr txBox="1"/>
            <p:nvPr/>
          </p:nvSpPr>
          <p:spPr>
            <a:xfrm>
              <a:off x="10129495" y="5022551"/>
              <a:ext cx="1072750" cy="261610"/>
            </a:xfrm>
            <a:prstGeom prst="rect">
              <a:avLst/>
            </a:prstGeom>
            <a:noFill/>
          </p:spPr>
          <p:txBody>
            <a:bodyPr wrap="square" rtlCol="0">
              <a:spAutoFit/>
            </a:bodyPr>
            <a:lstStyle/>
            <a:p>
              <a:pPr algn="ctr"/>
              <a:r>
                <a:rPr lang="en-US" sz="1100" dirty="0">
                  <a:solidFill>
                    <a:srgbClr val="232F3E"/>
                  </a:solidFill>
                </a:rPr>
                <a:t>Deployment</a:t>
              </a:r>
            </a:p>
          </p:txBody>
        </p:sp>
      </p:grpSp>
      <p:cxnSp>
        <p:nvCxnSpPr>
          <p:cNvPr id="111" name="Straight Connector 110">
            <a:extLst>
              <a:ext uri="{FF2B5EF4-FFF2-40B4-BE49-F238E27FC236}">
                <a16:creationId xmlns:a16="http://schemas.microsoft.com/office/drawing/2014/main" id="{61E19940-EAC7-6F4D-BB98-D5E2817B8655}"/>
              </a:ext>
            </a:extLst>
          </p:cNvPr>
          <p:cNvCxnSpPr>
            <a:cxnSpLocks/>
          </p:cNvCxnSpPr>
          <p:nvPr/>
        </p:nvCxnSpPr>
        <p:spPr>
          <a:xfrm>
            <a:off x="10838959"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A8A2879-DCB4-B24D-B6D2-627A8475B7AA}"/>
              </a:ext>
            </a:extLst>
          </p:cNvPr>
          <p:cNvGrpSpPr/>
          <p:nvPr/>
        </p:nvGrpSpPr>
        <p:grpSpPr>
          <a:xfrm>
            <a:off x="1144054" y="4741028"/>
            <a:ext cx="1072750" cy="906941"/>
            <a:chOff x="1144054" y="4741028"/>
            <a:chExt cx="1072750" cy="906941"/>
          </a:xfrm>
        </p:grpSpPr>
        <p:sp>
          <p:nvSpPr>
            <p:cNvPr id="79" name="TextBox 78">
              <a:extLst>
                <a:ext uri="{FF2B5EF4-FFF2-40B4-BE49-F238E27FC236}">
                  <a16:creationId xmlns:a16="http://schemas.microsoft.com/office/drawing/2014/main" id="{A9F0346A-765C-0747-A01D-F84B6B18C038}"/>
                </a:ext>
              </a:extLst>
            </p:cNvPr>
            <p:cNvSpPr txBox="1"/>
            <p:nvPr/>
          </p:nvSpPr>
          <p:spPr>
            <a:xfrm>
              <a:off x="1144054" y="5386359"/>
              <a:ext cx="1072750" cy="261610"/>
            </a:xfrm>
            <a:prstGeom prst="rect">
              <a:avLst/>
            </a:prstGeom>
            <a:noFill/>
          </p:spPr>
          <p:txBody>
            <a:bodyPr wrap="square" rtlCol="0">
              <a:spAutoFit/>
            </a:bodyPr>
            <a:lstStyle/>
            <a:p>
              <a:pPr algn="ctr"/>
              <a:r>
                <a:rPr lang="en-US" sz="1100" dirty="0">
                  <a:solidFill>
                    <a:srgbClr val="232F3E"/>
                  </a:solidFill>
                </a:rPr>
                <a:t>Spot Instance</a:t>
              </a:r>
            </a:p>
          </p:txBody>
        </p:sp>
        <p:pic>
          <p:nvPicPr>
            <p:cNvPr id="4" name="Graphic 3">
              <a:extLst>
                <a:ext uri="{FF2B5EF4-FFF2-40B4-BE49-F238E27FC236}">
                  <a16:creationId xmlns:a16="http://schemas.microsoft.com/office/drawing/2014/main" id="{D29D31AC-69BA-A849-A9F4-6D9BE95B55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392674" y="4741028"/>
              <a:ext cx="571500" cy="571500"/>
            </a:xfrm>
            <a:prstGeom prst="rect">
              <a:avLst/>
            </a:prstGeom>
          </p:spPr>
        </p:pic>
      </p:grpSp>
      <p:grpSp>
        <p:nvGrpSpPr>
          <p:cNvPr id="13" name="Group 12">
            <a:extLst>
              <a:ext uri="{FF2B5EF4-FFF2-40B4-BE49-F238E27FC236}">
                <a16:creationId xmlns:a16="http://schemas.microsoft.com/office/drawing/2014/main" id="{9321BE36-7CE0-C748-BA50-09FA8FCFDE62}"/>
              </a:ext>
            </a:extLst>
          </p:cNvPr>
          <p:cNvGrpSpPr/>
          <p:nvPr/>
        </p:nvGrpSpPr>
        <p:grpSpPr>
          <a:xfrm>
            <a:off x="2068439" y="1314485"/>
            <a:ext cx="1072750" cy="895405"/>
            <a:chOff x="2068439" y="1314485"/>
            <a:chExt cx="1072750" cy="895405"/>
          </a:xfrm>
        </p:grpSpPr>
        <p:sp>
          <p:nvSpPr>
            <p:cNvPr id="70" name="TextBox 69">
              <a:extLst>
                <a:ext uri="{FF2B5EF4-FFF2-40B4-BE49-F238E27FC236}">
                  <a16:creationId xmlns:a16="http://schemas.microsoft.com/office/drawing/2014/main" id="{5C49F6D3-4313-5641-AF45-F1A224D196CE}"/>
                </a:ext>
              </a:extLst>
            </p:cNvPr>
            <p:cNvSpPr txBox="1"/>
            <p:nvPr/>
          </p:nvSpPr>
          <p:spPr>
            <a:xfrm>
              <a:off x="2068439" y="1948280"/>
              <a:ext cx="1072750" cy="261610"/>
            </a:xfrm>
            <a:prstGeom prst="rect">
              <a:avLst/>
            </a:prstGeom>
            <a:noFill/>
          </p:spPr>
          <p:txBody>
            <a:bodyPr wrap="square" rtlCol="0">
              <a:spAutoFit/>
            </a:bodyPr>
            <a:lstStyle/>
            <a:p>
              <a:pPr algn="ctr"/>
              <a:r>
                <a:rPr lang="en-US" sz="1100" dirty="0">
                  <a:solidFill>
                    <a:srgbClr val="232F3E"/>
                  </a:solidFill>
                </a:rPr>
                <a:t>Auto Scaling</a:t>
              </a:r>
            </a:p>
          </p:txBody>
        </p:sp>
        <p:pic>
          <p:nvPicPr>
            <p:cNvPr id="9" name="Graphic 8">
              <a:extLst>
                <a:ext uri="{FF2B5EF4-FFF2-40B4-BE49-F238E27FC236}">
                  <a16:creationId xmlns:a16="http://schemas.microsoft.com/office/drawing/2014/main" id="{3FE5C5C5-D448-D146-99BA-9BC8DD674DA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319064" y="1314485"/>
              <a:ext cx="571500" cy="571500"/>
            </a:xfrm>
            <a:prstGeom prst="rect">
              <a:avLst/>
            </a:prstGeom>
          </p:spPr>
        </p:pic>
      </p:grpSp>
    </p:spTree>
    <p:extLst>
      <p:ext uri="{BB962C8B-B14F-4D97-AF65-F5344CB8AC3E}">
        <p14:creationId xmlns:p14="http://schemas.microsoft.com/office/powerpoint/2010/main" val="1089070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Compute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25</a:t>
            </a:fld>
            <a:endParaRPr lang="en-US" dirty="0"/>
          </a:p>
        </p:txBody>
      </p:sp>
      <p:pic>
        <p:nvPicPr>
          <p:cNvPr id="60" name="Graphic 59">
            <a:extLst>
              <a:ext uri="{FF2B5EF4-FFF2-40B4-BE49-F238E27FC236}">
                <a16:creationId xmlns:a16="http://schemas.microsoft.com/office/drawing/2014/main" id="{3CC7B2AC-8A77-CE42-9ECF-CBB706CC63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9637" y="1223200"/>
            <a:ext cx="762000" cy="952500"/>
          </a:xfrm>
          <a:prstGeom prst="rect">
            <a:avLst/>
          </a:prstGeom>
        </p:spPr>
      </p:pic>
      <p:pic>
        <p:nvPicPr>
          <p:cNvPr id="62" name="Graphic 61">
            <a:extLst>
              <a:ext uri="{FF2B5EF4-FFF2-40B4-BE49-F238E27FC236}">
                <a16:creationId xmlns:a16="http://schemas.microsoft.com/office/drawing/2014/main" id="{DB7E28E4-6655-3C47-A79A-C3E20F62DC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4533" y="1223200"/>
            <a:ext cx="762000" cy="1231900"/>
          </a:xfrm>
          <a:prstGeom prst="rect">
            <a:avLst/>
          </a:prstGeom>
        </p:spPr>
      </p:pic>
      <p:pic>
        <p:nvPicPr>
          <p:cNvPr id="64" name="Graphic 63">
            <a:extLst>
              <a:ext uri="{FF2B5EF4-FFF2-40B4-BE49-F238E27FC236}">
                <a16:creationId xmlns:a16="http://schemas.microsoft.com/office/drawing/2014/main" id="{868A3A79-43AB-7147-B1D3-39DE6F52D7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776" y="1223200"/>
            <a:ext cx="762000" cy="1092200"/>
          </a:xfrm>
          <a:prstGeom prst="rect">
            <a:avLst/>
          </a:prstGeom>
        </p:spPr>
      </p:pic>
      <p:pic>
        <p:nvPicPr>
          <p:cNvPr id="66" name="Graphic 65">
            <a:extLst>
              <a:ext uri="{FF2B5EF4-FFF2-40B4-BE49-F238E27FC236}">
                <a16:creationId xmlns:a16="http://schemas.microsoft.com/office/drawing/2014/main" id="{C0F51D3D-23AF-E444-9540-DBE19562CC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5776" y="2476073"/>
            <a:ext cx="762000" cy="1092200"/>
          </a:xfrm>
          <a:prstGeom prst="rect">
            <a:avLst/>
          </a:prstGeom>
        </p:spPr>
      </p:pic>
      <p:pic>
        <p:nvPicPr>
          <p:cNvPr id="68" name="Graphic 67">
            <a:extLst>
              <a:ext uri="{FF2B5EF4-FFF2-40B4-BE49-F238E27FC236}">
                <a16:creationId xmlns:a16="http://schemas.microsoft.com/office/drawing/2014/main" id="{53CCC953-66C4-A743-86A8-43ACAF06BA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25776" y="3728946"/>
            <a:ext cx="762000" cy="1092200"/>
          </a:xfrm>
          <a:prstGeom prst="rect">
            <a:avLst/>
          </a:prstGeom>
        </p:spPr>
      </p:pic>
      <p:pic>
        <p:nvPicPr>
          <p:cNvPr id="93" name="Graphic 92">
            <a:extLst>
              <a:ext uri="{FF2B5EF4-FFF2-40B4-BE49-F238E27FC236}">
                <a16:creationId xmlns:a16="http://schemas.microsoft.com/office/drawing/2014/main" id="{6E7ED846-DF2E-3A40-82AD-C4EAB6318A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25776" y="4981819"/>
            <a:ext cx="762000" cy="1092200"/>
          </a:xfrm>
          <a:prstGeom prst="rect">
            <a:avLst/>
          </a:prstGeom>
        </p:spPr>
      </p:pic>
      <p:pic>
        <p:nvPicPr>
          <p:cNvPr id="94" name="Graphic 93">
            <a:extLst>
              <a:ext uri="{FF2B5EF4-FFF2-40B4-BE49-F238E27FC236}">
                <a16:creationId xmlns:a16="http://schemas.microsoft.com/office/drawing/2014/main" id="{8B010D69-1305-C945-9490-E90BDB495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45428" y="1223200"/>
            <a:ext cx="762000" cy="1092200"/>
          </a:xfrm>
          <a:prstGeom prst="rect">
            <a:avLst/>
          </a:prstGeom>
        </p:spPr>
      </p:pic>
      <p:grpSp>
        <p:nvGrpSpPr>
          <p:cNvPr id="9" name="Group 8">
            <a:extLst>
              <a:ext uri="{FF2B5EF4-FFF2-40B4-BE49-F238E27FC236}">
                <a16:creationId xmlns:a16="http://schemas.microsoft.com/office/drawing/2014/main" id="{8C637E71-652D-A24A-ADF8-26F137078D80}"/>
              </a:ext>
            </a:extLst>
          </p:cNvPr>
          <p:cNvGrpSpPr/>
          <p:nvPr/>
        </p:nvGrpSpPr>
        <p:grpSpPr>
          <a:xfrm>
            <a:off x="266700" y="2315400"/>
            <a:ext cx="1072750" cy="1049459"/>
            <a:chOff x="5559625" y="3143250"/>
            <a:chExt cx="1072750" cy="1049459"/>
          </a:xfrm>
        </p:grpSpPr>
        <p:pic>
          <p:nvPicPr>
            <p:cNvPr id="7" name="Graphic 6">
              <a:extLst>
                <a:ext uri="{FF2B5EF4-FFF2-40B4-BE49-F238E27FC236}">
                  <a16:creationId xmlns:a16="http://schemas.microsoft.com/office/drawing/2014/main" id="{4688A8FB-694A-8440-A65E-EA783A9835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0250" y="3143250"/>
              <a:ext cx="571500" cy="571500"/>
            </a:xfrm>
            <a:prstGeom prst="rect">
              <a:avLst/>
            </a:prstGeom>
          </p:spPr>
        </p:pic>
        <p:sp>
          <p:nvSpPr>
            <p:cNvPr id="95" name="TextBox 94">
              <a:extLst>
                <a:ext uri="{FF2B5EF4-FFF2-40B4-BE49-F238E27FC236}">
                  <a16:creationId xmlns:a16="http://schemas.microsoft.com/office/drawing/2014/main" id="{92EA3CAD-7793-404F-B179-C9799EF46787}"/>
                </a:ext>
              </a:extLst>
            </p:cNvPr>
            <p:cNvSpPr txBox="1"/>
            <p:nvPr/>
          </p:nvSpPr>
          <p:spPr>
            <a:xfrm>
              <a:off x="5559625" y="3761822"/>
              <a:ext cx="1072750" cy="430887"/>
            </a:xfrm>
            <a:prstGeom prst="rect">
              <a:avLst/>
            </a:prstGeom>
            <a:noFill/>
          </p:spPr>
          <p:txBody>
            <a:bodyPr wrap="square" rtlCol="0">
              <a:spAutoFit/>
            </a:bodyPr>
            <a:lstStyle/>
            <a:p>
              <a:pPr algn="ctr"/>
              <a:r>
                <a:rPr lang="en-US" sz="1100" dirty="0">
                  <a:solidFill>
                    <a:srgbClr val="232F3E"/>
                  </a:solidFill>
                </a:rPr>
                <a:t>Lambda Function</a:t>
              </a:r>
            </a:p>
          </p:txBody>
        </p:sp>
      </p:grpSp>
      <p:cxnSp>
        <p:nvCxnSpPr>
          <p:cNvPr id="108" name="Straight Connector 107">
            <a:extLst>
              <a:ext uri="{FF2B5EF4-FFF2-40B4-BE49-F238E27FC236}">
                <a16:creationId xmlns:a16="http://schemas.microsoft.com/office/drawing/2014/main" id="{6AE75D35-4AE6-754A-8AE1-52EE7990CB04}"/>
              </a:ext>
            </a:extLst>
          </p:cNvPr>
          <p:cNvCxnSpPr>
            <a:cxnSpLocks/>
          </p:cNvCxnSpPr>
          <p:nvPr/>
        </p:nvCxnSpPr>
        <p:spPr>
          <a:xfrm>
            <a:off x="1546991"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0A7116C-3012-2748-9E80-E8E7D91DA36A}"/>
              </a:ext>
            </a:extLst>
          </p:cNvPr>
          <p:cNvCxnSpPr>
            <a:cxnSpLocks/>
          </p:cNvCxnSpPr>
          <p:nvPr/>
        </p:nvCxnSpPr>
        <p:spPr>
          <a:xfrm>
            <a:off x="2746204"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F9AEE30-52A7-6F4A-9614-1CA7B473D715}"/>
              </a:ext>
            </a:extLst>
          </p:cNvPr>
          <p:cNvCxnSpPr>
            <a:cxnSpLocks/>
          </p:cNvCxnSpPr>
          <p:nvPr/>
        </p:nvCxnSpPr>
        <p:spPr>
          <a:xfrm>
            <a:off x="4215240" y="113760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48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Customer Engagement</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26</a:t>
            </a:fld>
            <a:endParaRPr lang="en-US" dirty="0"/>
          </a:p>
        </p:txBody>
      </p:sp>
      <p:pic>
        <p:nvPicPr>
          <p:cNvPr id="3" name="Graphic 2">
            <a:extLst>
              <a:ext uri="{FF2B5EF4-FFF2-40B4-BE49-F238E27FC236}">
                <a16:creationId xmlns:a16="http://schemas.microsoft.com/office/drawing/2014/main" id="{3F7B717B-52C8-6F43-A217-4200E2F0DF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3413" y="1354479"/>
            <a:ext cx="762000" cy="1092200"/>
          </a:xfrm>
          <a:prstGeom prst="rect">
            <a:avLst/>
          </a:prstGeom>
        </p:spPr>
      </p:pic>
      <p:pic>
        <p:nvPicPr>
          <p:cNvPr id="8" name="Graphic 7">
            <a:extLst>
              <a:ext uri="{FF2B5EF4-FFF2-40B4-BE49-F238E27FC236}">
                <a16:creationId xmlns:a16="http://schemas.microsoft.com/office/drawing/2014/main" id="{B1247C3C-2CE9-1F45-9978-8E4F8B8FC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86713" y="1354479"/>
            <a:ext cx="762000" cy="1092200"/>
          </a:xfrm>
          <a:prstGeom prst="rect">
            <a:avLst/>
          </a:prstGeom>
        </p:spPr>
      </p:pic>
      <p:pic>
        <p:nvPicPr>
          <p:cNvPr id="10" name="Graphic 9">
            <a:extLst>
              <a:ext uri="{FF2B5EF4-FFF2-40B4-BE49-F238E27FC236}">
                <a16:creationId xmlns:a16="http://schemas.microsoft.com/office/drawing/2014/main" id="{0B2C7778-8EE2-254C-B38F-3430460901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8856" y="1354479"/>
            <a:ext cx="762000" cy="1231900"/>
          </a:xfrm>
          <a:prstGeom prst="rect">
            <a:avLst/>
          </a:prstGeom>
        </p:spPr>
      </p:pic>
      <p:grpSp>
        <p:nvGrpSpPr>
          <p:cNvPr id="14" name="Group 13">
            <a:extLst>
              <a:ext uri="{FF2B5EF4-FFF2-40B4-BE49-F238E27FC236}">
                <a16:creationId xmlns:a16="http://schemas.microsoft.com/office/drawing/2014/main" id="{E74573CB-3DF2-CC4F-9C96-D9CE6C4ED805}"/>
              </a:ext>
            </a:extLst>
          </p:cNvPr>
          <p:cNvGrpSpPr/>
          <p:nvPr/>
        </p:nvGrpSpPr>
        <p:grpSpPr>
          <a:xfrm>
            <a:off x="2733481" y="2751739"/>
            <a:ext cx="1072750" cy="878080"/>
            <a:chOff x="6803809" y="2813050"/>
            <a:chExt cx="1072750" cy="878080"/>
          </a:xfrm>
        </p:grpSpPr>
        <p:pic>
          <p:nvPicPr>
            <p:cNvPr id="12" name="Graphic 11">
              <a:extLst>
                <a:ext uri="{FF2B5EF4-FFF2-40B4-BE49-F238E27FC236}">
                  <a16:creationId xmlns:a16="http://schemas.microsoft.com/office/drawing/2014/main" id="{DBB39B1E-DB0C-6A4C-9EC2-9B9AD1884E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4434" y="2813050"/>
              <a:ext cx="571500" cy="571500"/>
            </a:xfrm>
            <a:prstGeom prst="rect">
              <a:avLst/>
            </a:prstGeom>
          </p:spPr>
        </p:pic>
        <p:sp>
          <p:nvSpPr>
            <p:cNvPr id="13" name="TextBox 12">
              <a:extLst>
                <a:ext uri="{FF2B5EF4-FFF2-40B4-BE49-F238E27FC236}">
                  <a16:creationId xmlns:a16="http://schemas.microsoft.com/office/drawing/2014/main" id="{C31E19E4-5ED1-B04B-A6B7-B13F75ED41B0}"/>
                </a:ext>
              </a:extLst>
            </p:cNvPr>
            <p:cNvSpPr txBox="1"/>
            <p:nvPr/>
          </p:nvSpPr>
          <p:spPr>
            <a:xfrm>
              <a:off x="6803809" y="3429520"/>
              <a:ext cx="1072750" cy="261610"/>
            </a:xfrm>
            <a:prstGeom prst="rect">
              <a:avLst/>
            </a:prstGeom>
            <a:noFill/>
          </p:spPr>
          <p:txBody>
            <a:bodyPr wrap="square" rtlCol="0">
              <a:spAutoFit/>
            </a:bodyPr>
            <a:lstStyle/>
            <a:p>
              <a:pPr algn="ctr"/>
              <a:r>
                <a:rPr lang="en-US" sz="1100" dirty="0">
                  <a:solidFill>
                    <a:srgbClr val="232F3E"/>
                  </a:solidFill>
                </a:rPr>
                <a:t>Email</a:t>
              </a:r>
            </a:p>
          </p:txBody>
        </p:sp>
      </p:grpSp>
      <p:cxnSp>
        <p:nvCxnSpPr>
          <p:cNvPr id="15" name="Straight Connector 14">
            <a:extLst>
              <a:ext uri="{FF2B5EF4-FFF2-40B4-BE49-F238E27FC236}">
                <a16:creationId xmlns:a16="http://schemas.microsoft.com/office/drawing/2014/main" id="{AC401C6E-2C70-644D-9078-19A6049B6D4E}"/>
              </a:ext>
            </a:extLst>
          </p:cNvPr>
          <p:cNvCxnSpPr>
            <a:cxnSpLocks/>
          </p:cNvCxnSpPr>
          <p:nvPr/>
        </p:nvCxnSpPr>
        <p:spPr>
          <a:xfrm>
            <a:off x="250810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93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dirty="0"/>
              <a:t>Database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27</a:t>
            </a:fld>
            <a:endParaRPr lang="en-US" dirty="0"/>
          </a:p>
        </p:txBody>
      </p:sp>
      <p:pic>
        <p:nvPicPr>
          <p:cNvPr id="3" name="Graphic 2">
            <a:extLst>
              <a:ext uri="{FF2B5EF4-FFF2-40B4-BE49-F238E27FC236}">
                <a16:creationId xmlns:a16="http://schemas.microsoft.com/office/drawing/2014/main" id="{18982B3A-6E22-214A-8D9E-F69D83FC0F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948" y="1344271"/>
            <a:ext cx="762000" cy="1092200"/>
          </a:xfrm>
          <a:prstGeom prst="rect">
            <a:avLst/>
          </a:prstGeom>
        </p:spPr>
      </p:pic>
      <p:cxnSp>
        <p:nvCxnSpPr>
          <p:cNvPr id="68" name="Straight Connector 67">
            <a:extLst>
              <a:ext uri="{FF2B5EF4-FFF2-40B4-BE49-F238E27FC236}">
                <a16:creationId xmlns:a16="http://schemas.microsoft.com/office/drawing/2014/main" id="{F1CEEA70-81A5-D540-93B3-1C0724939D9F}"/>
              </a:ext>
            </a:extLst>
          </p:cNvPr>
          <p:cNvCxnSpPr>
            <a:cxnSpLocks/>
          </p:cNvCxnSpPr>
          <p:nvPr/>
        </p:nvCxnSpPr>
        <p:spPr>
          <a:xfrm>
            <a:off x="145364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4A26D16D-645A-FF44-868A-D8CFF632BF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4343" y="1344271"/>
            <a:ext cx="762000" cy="1092200"/>
          </a:xfrm>
          <a:prstGeom prst="rect">
            <a:avLst/>
          </a:prstGeom>
        </p:spPr>
      </p:pic>
      <p:grpSp>
        <p:nvGrpSpPr>
          <p:cNvPr id="89" name="Group 88">
            <a:extLst>
              <a:ext uri="{FF2B5EF4-FFF2-40B4-BE49-F238E27FC236}">
                <a16:creationId xmlns:a16="http://schemas.microsoft.com/office/drawing/2014/main" id="{B0AEC39E-F505-0C46-8140-AE768295D4E1}"/>
              </a:ext>
            </a:extLst>
          </p:cNvPr>
          <p:cNvGrpSpPr/>
          <p:nvPr/>
        </p:nvGrpSpPr>
        <p:grpSpPr>
          <a:xfrm>
            <a:off x="2529338" y="1344271"/>
            <a:ext cx="1072750" cy="901791"/>
            <a:chOff x="7541574" y="3012661"/>
            <a:chExt cx="1072750" cy="901791"/>
          </a:xfrm>
        </p:grpSpPr>
        <p:sp>
          <p:nvSpPr>
            <p:cNvPr id="77" name="TextBox 76">
              <a:extLst>
                <a:ext uri="{FF2B5EF4-FFF2-40B4-BE49-F238E27FC236}">
                  <a16:creationId xmlns:a16="http://schemas.microsoft.com/office/drawing/2014/main" id="{151CA148-CFF1-A74F-AD10-BD82B7EB9E51}"/>
                </a:ext>
              </a:extLst>
            </p:cNvPr>
            <p:cNvSpPr txBox="1"/>
            <p:nvPr/>
          </p:nvSpPr>
          <p:spPr>
            <a:xfrm>
              <a:off x="7541574" y="3652842"/>
              <a:ext cx="1072750" cy="261610"/>
            </a:xfrm>
            <a:prstGeom prst="rect">
              <a:avLst/>
            </a:prstGeom>
            <a:noFill/>
          </p:spPr>
          <p:txBody>
            <a:bodyPr wrap="square" rtlCol="0">
              <a:spAutoFit/>
            </a:bodyPr>
            <a:lstStyle/>
            <a:p>
              <a:pPr algn="ctr"/>
              <a:r>
                <a:rPr lang="en-US" sz="1100" dirty="0">
                  <a:solidFill>
                    <a:srgbClr val="232F3E"/>
                  </a:solidFill>
                </a:rPr>
                <a:t>Attribute</a:t>
              </a:r>
            </a:p>
          </p:txBody>
        </p:sp>
        <p:pic>
          <p:nvPicPr>
            <p:cNvPr id="78" name="Graphic 77">
              <a:extLst>
                <a:ext uri="{FF2B5EF4-FFF2-40B4-BE49-F238E27FC236}">
                  <a16:creationId xmlns:a16="http://schemas.microsoft.com/office/drawing/2014/main" id="{3670A59D-6CFB-A64E-8A8F-3F4C15AFA2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2199" y="3012661"/>
              <a:ext cx="571500" cy="571500"/>
            </a:xfrm>
            <a:prstGeom prst="rect">
              <a:avLst/>
            </a:prstGeom>
          </p:spPr>
        </p:pic>
      </p:grpSp>
      <p:grpSp>
        <p:nvGrpSpPr>
          <p:cNvPr id="91" name="Group 90">
            <a:extLst>
              <a:ext uri="{FF2B5EF4-FFF2-40B4-BE49-F238E27FC236}">
                <a16:creationId xmlns:a16="http://schemas.microsoft.com/office/drawing/2014/main" id="{417931DF-17FC-6F4C-AC29-3C4396E1C9FB}"/>
              </a:ext>
            </a:extLst>
          </p:cNvPr>
          <p:cNvGrpSpPr/>
          <p:nvPr/>
        </p:nvGrpSpPr>
        <p:grpSpPr>
          <a:xfrm>
            <a:off x="2529338" y="2399123"/>
            <a:ext cx="1072750" cy="901791"/>
            <a:chOff x="7541574" y="4002146"/>
            <a:chExt cx="1072750" cy="901791"/>
          </a:xfrm>
        </p:grpSpPr>
        <p:pic>
          <p:nvPicPr>
            <p:cNvPr id="79" name="Graphic 78">
              <a:extLst>
                <a:ext uri="{FF2B5EF4-FFF2-40B4-BE49-F238E27FC236}">
                  <a16:creationId xmlns:a16="http://schemas.microsoft.com/office/drawing/2014/main" id="{D6CED6AC-A8F4-934E-93C9-BCFF6D0B3E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2199" y="4002146"/>
              <a:ext cx="571500" cy="571500"/>
            </a:xfrm>
            <a:prstGeom prst="rect">
              <a:avLst/>
            </a:prstGeom>
          </p:spPr>
        </p:pic>
        <p:sp>
          <p:nvSpPr>
            <p:cNvPr id="84" name="TextBox 83">
              <a:extLst>
                <a:ext uri="{FF2B5EF4-FFF2-40B4-BE49-F238E27FC236}">
                  <a16:creationId xmlns:a16="http://schemas.microsoft.com/office/drawing/2014/main" id="{F66ADDC9-36C4-B442-857F-F81EC3931694}"/>
                </a:ext>
              </a:extLst>
            </p:cNvPr>
            <p:cNvSpPr txBox="1"/>
            <p:nvPr/>
          </p:nvSpPr>
          <p:spPr>
            <a:xfrm>
              <a:off x="7541574" y="4642327"/>
              <a:ext cx="1072750" cy="261610"/>
            </a:xfrm>
            <a:prstGeom prst="rect">
              <a:avLst/>
            </a:prstGeom>
            <a:noFill/>
          </p:spPr>
          <p:txBody>
            <a:bodyPr wrap="square" rtlCol="0">
              <a:spAutoFit/>
            </a:bodyPr>
            <a:lstStyle/>
            <a:p>
              <a:pPr algn="ctr"/>
              <a:r>
                <a:rPr lang="en-US" sz="1100" dirty="0">
                  <a:solidFill>
                    <a:srgbClr val="232F3E"/>
                  </a:solidFill>
                </a:rPr>
                <a:t>Attributes</a:t>
              </a:r>
            </a:p>
          </p:txBody>
        </p:sp>
      </p:grpSp>
      <p:grpSp>
        <p:nvGrpSpPr>
          <p:cNvPr id="93" name="Group 92">
            <a:extLst>
              <a:ext uri="{FF2B5EF4-FFF2-40B4-BE49-F238E27FC236}">
                <a16:creationId xmlns:a16="http://schemas.microsoft.com/office/drawing/2014/main" id="{AC5DCA9A-0CF3-F647-B620-A8483F141191}"/>
              </a:ext>
            </a:extLst>
          </p:cNvPr>
          <p:cNvGrpSpPr/>
          <p:nvPr/>
        </p:nvGrpSpPr>
        <p:grpSpPr>
          <a:xfrm>
            <a:off x="2529338" y="3479235"/>
            <a:ext cx="1072750" cy="1240345"/>
            <a:chOff x="7541574" y="5082258"/>
            <a:chExt cx="1072750" cy="1240345"/>
          </a:xfrm>
        </p:grpSpPr>
        <p:pic>
          <p:nvPicPr>
            <p:cNvPr id="80" name="Graphic 79">
              <a:extLst>
                <a:ext uri="{FF2B5EF4-FFF2-40B4-BE49-F238E27FC236}">
                  <a16:creationId xmlns:a16="http://schemas.microsoft.com/office/drawing/2014/main" id="{5F5CF2E6-028C-FB46-AAFB-E3D0BCECF3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2199" y="5082258"/>
              <a:ext cx="571500" cy="571500"/>
            </a:xfrm>
            <a:prstGeom prst="rect">
              <a:avLst/>
            </a:prstGeom>
          </p:spPr>
        </p:pic>
        <p:sp>
          <p:nvSpPr>
            <p:cNvPr id="85" name="TextBox 84">
              <a:extLst>
                <a:ext uri="{FF2B5EF4-FFF2-40B4-BE49-F238E27FC236}">
                  <a16:creationId xmlns:a16="http://schemas.microsoft.com/office/drawing/2014/main" id="{433A4404-3BA2-D84F-87D0-A709B289021C}"/>
                </a:ext>
              </a:extLst>
            </p:cNvPr>
            <p:cNvSpPr txBox="1"/>
            <p:nvPr/>
          </p:nvSpPr>
          <p:spPr>
            <a:xfrm>
              <a:off x="7541574" y="5722439"/>
              <a:ext cx="1072750" cy="600164"/>
            </a:xfrm>
            <a:prstGeom prst="rect">
              <a:avLst/>
            </a:prstGeom>
            <a:noFill/>
          </p:spPr>
          <p:txBody>
            <a:bodyPr wrap="square" rtlCol="0">
              <a:spAutoFit/>
            </a:bodyPr>
            <a:lstStyle/>
            <a:p>
              <a:pPr algn="ctr"/>
              <a:r>
                <a:rPr lang="en-US" sz="1100" dirty="0">
                  <a:solidFill>
                    <a:srgbClr val="232F3E"/>
                  </a:solidFill>
                </a:rPr>
                <a:t>Global secondary index</a:t>
              </a:r>
            </a:p>
          </p:txBody>
        </p:sp>
      </p:grpSp>
      <p:grpSp>
        <p:nvGrpSpPr>
          <p:cNvPr id="90" name="Group 89">
            <a:extLst>
              <a:ext uri="{FF2B5EF4-FFF2-40B4-BE49-F238E27FC236}">
                <a16:creationId xmlns:a16="http://schemas.microsoft.com/office/drawing/2014/main" id="{34E0360F-2B4B-1E40-A64E-48F1F6FD30BB}"/>
              </a:ext>
            </a:extLst>
          </p:cNvPr>
          <p:cNvGrpSpPr/>
          <p:nvPr/>
        </p:nvGrpSpPr>
        <p:grpSpPr>
          <a:xfrm>
            <a:off x="3638431" y="1344271"/>
            <a:ext cx="1072750" cy="901791"/>
            <a:chOff x="9048765" y="3100355"/>
            <a:chExt cx="1072750" cy="901791"/>
          </a:xfrm>
        </p:grpSpPr>
        <p:pic>
          <p:nvPicPr>
            <p:cNvPr id="81" name="Graphic 80">
              <a:extLst>
                <a:ext uri="{FF2B5EF4-FFF2-40B4-BE49-F238E27FC236}">
                  <a16:creationId xmlns:a16="http://schemas.microsoft.com/office/drawing/2014/main" id="{4EDBBF04-B530-2944-B5F5-DEE16601C3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99390" y="3100355"/>
              <a:ext cx="571500" cy="571500"/>
            </a:xfrm>
            <a:prstGeom prst="rect">
              <a:avLst/>
            </a:prstGeom>
          </p:spPr>
        </p:pic>
        <p:sp>
          <p:nvSpPr>
            <p:cNvPr id="86" name="TextBox 85">
              <a:extLst>
                <a:ext uri="{FF2B5EF4-FFF2-40B4-BE49-F238E27FC236}">
                  <a16:creationId xmlns:a16="http://schemas.microsoft.com/office/drawing/2014/main" id="{7EE34332-C215-3649-8204-CBCE69B08ECE}"/>
                </a:ext>
              </a:extLst>
            </p:cNvPr>
            <p:cNvSpPr txBox="1"/>
            <p:nvPr/>
          </p:nvSpPr>
          <p:spPr>
            <a:xfrm>
              <a:off x="9048765" y="3740536"/>
              <a:ext cx="1072750" cy="261610"/>
            </a:xfrm>
            <a:prstGeom prst="rect">
              <a:avLst/>
            </a:prstGeom>
            <a:noFill/>
          </p:spPr>
          <p:txBody>
            <a:bodyPr wrap="square" rtlCol="0">
              <a:spAutoFit/>
            </a:bodyPr>
            <a:lstStyle/>
            <a:p>
              <a:pPr algn="ctr"/>
              <a:r>
                <a:rPr lang="en-US" sz="1100" dirty="0">
                  <a:solidFill>
                    <a:srgbClr val="232F3E"/>
                  </a:solidFill>
                </a:rPr>
                <a:t>Item</a:t>
              </a:r>
            </a:p>
          </p:txBody>
        </p:sp>
      </p:grpSp>
      <p:grpSp>
        <p:nvGrpSpPr>
          <p:cNvPr id="92" name="Group 91">
            <a:extLst>
              <a:ext uri="{FF2B5EF4-FFF2-40B4-BE49-F238E27FC236}">
                <a16:creationId xmlns:a16="http://schemas.microsoft.com/office/drawing/2014/main" id="{4CA34F77-4A76-3E4E-8538-A86C73BC1AC8}"/>
              </a:ext>
            </a:extLst>
          </p:cNvPr>
          <p:cNvGrpSpPr/>
          <p:nvPr/>
        </p:nvGrpSpPr>
        <p:grpSpPr>
          <a:xfrm>
            <a:off x="3638431" y="2399123"/>
            <a:ext cx="1072750" cy="901791"/>
            <a:chOff x="9048765" y="4212467"/>
            <a:chExt cx="1072750" cy="901791"/>
          </a:xfrm>
        </p:grpSpPr>
        <p:pic>
          <p:nvPicPr>
            <p:cNvPr id="82" name="Graphic 81">
              <a:extLst>
                <a:ext uri="{FF2B5EF4-FFF2-40B4-BE49-F238E27FC236}">
                  <a16:creationId xmlns:a16="http://schemas.microsoft.com/office/drawing/2014/main" id="{6ECC9506-E9A6-774E-9022-45EAC0BA0B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99390" y="4212467"/>
              <a:ext cx="571500" cy="571500"/>
            </a:xfrm>
            <a:prstGeom prst="rect">
              <a:avLst/>
            </a:prstGeom>
          </p:spPr>
        </p:pic>
        <p:sp>
          <p:nvSpPr>
            <p:cNvPr id="87" name="TextBox 86">
              <a:extLst>
                <a:ext uri="{FF2B5EF4-FFF2-40B4-BE49-F238E27FC236}">
                  <a16:creationId xmlns:a16="http://schemas.microsoft.com/office/drawing/2014/main" id="{5AF63A44-2A97-004F-94D7-C39F91603E88}"/>
                </a:ext>
              </a:extLst>
            </p:cNvPr>
            <p:cNvSpPr txBox="1"/>
            <p:nvPr/>
          </p:nvSpPr>
          <p:spPr>
            <a:xfrm>
              <a:off x="9048765" y="4852648"/>
              <a:ext cx="1072750" cy="261610"/>
            </a:xfrm>
            <a:prstGeom prst="rect">
              <a:avLst/>
            </a:prstGeom>
            <a:noFill/>
          </p:spPr>
          <p:txBody>
            <a:bodyPr wrap="square" rtlCol="0">
              <a:spAutoFit/>
            </a:bodyPr>
            <a:lstStyle/>
            <a:p>
              <a:pPr algn="ctr"/>
              <a:r>
                <a:rPr lang="en-US" sz="1100" dirty="0">
                  <a:solidFill>
                    <a:srgbClr val="232F3E"/>
                  </a:solidFill>
                </a:rPr>
                <a:t>Items</a:t>
              </a:r>
            </a:p>
          </p:txBody>
        </p:sp>
      </p:grpSp>
      <p:grpSp>
        <p:nvGrpSpPr>
          <p:cNvPr id="94" name="Group 93">
            <a:extLst>
              <a:ext uri="{FF2B5EF4-FFF2-40B4-BE49-F238E27FC236}">
                <a16:creationId xmlns:a16="http://schemas.microsoft.com/office/drawing/2014/main" id="{1C607287-DE40-344C-B52A-3E06A1FAEA68}"/>
              </a:ext>
            </a:extLst>
          </p:cNvPr>
          <p:cNvGrpSpPr/>
          <p:nvPr/>
        </p:nvGrpSpPr>
        <p:grpSpPr>
          <a:xfrm>
            <a:off x="3638431" y="3479235"/>
            <a:ext cx="1072750" cy="901791"/>
            <a:chOff x="9048765" y="5324579"/>
            <a:chExt cx="1072750" cy="901791"/>
          </a:xfrm>
        </p:grpSpPr>
        <p:pic>
          <p:nvPicPr>
            <p:cNvPr id="83" name="Graphic 82">
              <a:extLst>
                <a:ext uri="{FF2B5EF4-FFF2-40B4-BE49-F238E27FC236}">
                  <a16:creationId xmlns:a16="http://schemas.microsoft.com/office/drawing/2014/main" id="{2B05DD6C-F855-D840-A735-6649674A38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9390" y="5324579"/>
              <a:ext cx="571500" cy="571500"/>
            </a:xfrm>
            <a:prstGeom prst="rect">
              <a:avLst/>
            </a:prstGeom>
          </p:spPr>
        </p:pic>
        <p:sp>
          <p:nvSpPr>
            <p:cNvPr id="88" name="TextBox 87">
              <a:extLst>
                <a:ext uri="{FF2B5EF4-FFF2-40B4-BE49-F238E27FC236}">
                  <a16:creationId xmlns:a16="http://schemas.microsoft.com/office/drawing/2014/main" id="{4A7B6E7B-F444-5646-8458-8A0C2A029D98}"/>
                </a:ext>
              </a:extLst>
            </p:cNvPr>
            <p:cNvSpPr txBox="1"/>
            <p:nvPr/>
          </p:nvSpPr>
          <p:spPr>
            <a:xfrm>
              <a:off x="9048765" y="5964760"/>
              <a:ext cx="1072750" cy="261610"/>
            </a:xfrm>
            <a:prstGeom prst="rect">
              <a:avLst/>
            </a:prstGeom>
            <a:noFill/>
          </p:spPr>
          <p:txBody>
            <a:bodyPr wrap="square" rtlCol="0">
              <a:spAutoFit/>
            </a:bodyPr>
            <a:lstStyle/>
            <a:p>
              <a:pPr algn="ctr"/>
              <a:r>
                <a:rPr lang="en-US" sz="1100" dirty="0">
                  <a:solidFill>
                    <a:srgbClr val="232F3E"/>
                  </a:solidFill>
                </a:rPr>
                <a:t>Table</a:t>
              </a:r>
            </a:p>
          </p:txBody>
        </p:sp>
      </p:grpSp>
      <p:pic>
        <p:nvPicPr>
          <p:cNvPr id="95" name="Graphic 94">
            <a:extLst>
              <a:ext uri="{FF2B5EF4-FFF2-40B4-BE49-F238E27FC236}">
                <a16:creationId xmlns:a16="http://schemas.microsoft.com/office/drawing/2014/main" id="{FC2F460F-7A2B-D541-B4D9-F2AFA70643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90135" y="1344271"/>
            <a:ext cx="762000" cy="1092200"/>
          </a:xfrm>
          <a:prstGeom prst="rect">
            <a:avLst/>
          </a:prstGeom>
        </p:spPr>
      </p:pic>
      <p:pic>
        <p:nvPicPr>
          <p:cNvPr id="96" name="Graphic 95">
            <a:extLst>
              <a:ext uri="{FF2B5EF4-FFF2-40B4-BE49-F238E27FC236}">
                <a16:creationId xmlns:a16="http://schemas.microsoft.com/office/drawing/2014/main" id="{8DD444A6-3B0F-3A4C-BD39-83912F5388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89139" y="4005237"/>
            <a:ext cx="762000" cy="1231900"/>
          </a:xfrm>
          <a:prstGeom prst="rect">
            <a:avLst/>
          </a:prstGeom>
        </p:spPr>
      </p:pic>
      <p:pic>
        <p:nvPicPr>
          <p:cNvPr id="97" name="Graphic 96">
            <a:extLst>
              <a:ext uri="{FF2B5EF4-FFF2-40B4-BE49-F238E27FC236}">
                <a16:creationId xmlns:a16="http://schemas.microsoft.com/office/drawing/2014/main" id="{37370B4F-32EB-774A-A41B-456655E3885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90135" y="2605367"/>
            <a:ext cx="762000" cy="1231900"/>
          </a:xfrm>
          <a:prstGeom prst="rect">
            <a:avLst/>
          </a:prstGeom>
        </p:spPr>
      </p:pic>
      <p:grpSp>
        <p:nvGrpSpPr>
          <p:cNvPr id="98" name="Group 97">
            <a:extLst>
              <a:ext uri="{FF2B5EF4-FFF2-40B4-BE49-F238E27FC236}">
                <a16:creationId xmlns:a16="http://schemas.microsoft.com/office/drawing/2014/main" id="{1413750A-2AEA-DF49-970B-38403197F742}"/>
              </a:ext>
            </a:extLst>
          </p:cNvPr>
          <p:cNvGrpSpPr/>
          <p:nvPr/>
        </p:nvGrpSpPr>
        <p:grpSpPr>
          <a:xfrm>
            <a:off x="4733764" y="5405107"/>
            <a:ext cx="1072750" cy="878080"/>
            <a:chOff x="8266978" y="1273104"/>
            <a:chExt cx="1072750" cy="878080"/>
          </a:xfrm>
        </p:grpSpPr>
        <p:pic>
          <p:nvPicPr>
            <p:cNvPr id="99" name="Graphic 98">
              <a:extLst>
                <a:ext uri="{FF2B5EF4-FFF2-40B4-BE49-F238E27FC236}">
                  <a16:creationId xmlns:a16="http://schemas.microsoft.com/office/drawing/2014/main" id="{B617648C-E903-204E-9DB6-9AF7DFCF3CF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17603" y="1273104"/>
              <a:ext cx="571500" cy="571500"/>
            </a:xfrm>
            <a:prstGeom prst="rect">
              <a:avLst/>
            </a:prstGeom>
          </p:spPr>
        </p:pic>
        <p:sp>
          <p:nvSpPr>
            <p:cNvPr id="100" name="TextBox 99">
              <a:extLst>
                <a:ext uri="{FF2B5EF4-FFF2-40B4-BE49-F238E27FC236}">
                  <a16:creationId xmlns:a16="http://schemas.microsoft.com/office/drawing/2014/main" id="{0A2242D8-87F0-2C4B-BFFC-2F285A010796}"/>
                </a:ext>
              </a:extLst>
            </p:cNvPr>
            <p:cNvSpPr txBox="1"/>
            <p:nvPr/>
          </p:nvSpPr>
          <p:spPr>
            <a:xfrm>
              <a:off x="8266978" y="1889574"/>
              <a:ext cx="1072750" cy="261610"/>
            </a:xfrm>
            <a:prstGeom prst="rect">
              <a:avLst/>
            </a:prstGeom>
            <a:noFill/>
          </p:spPr>
          <p:txBody>
            <a:bodyPr wrap="square" rtlCol="0">
              <a:spAutoFit/>
            </a:bodyPr>
            <a:lstStyle/>
            <a:p>
              <a:pPr algn="ctr"/>
              <a:r>
                <a:rPr lang="en-US" sz="1100" dirty="0">
                  <a:solidFill>
                    <a:srgbClr val="232F3E"/>
                  </a:solidFill>
                </a:rPr>
                <a:t>Cache node</a:t>
              </a:r>
            </a:p>
          </p:txBody>
        </p:sp>
      </p:grpSp>
      <p:cxnSp>
        <p:nvCxnSpPr>
          <p:cNvPr id="108" name="Straight Connector 107">
            <a:extLst>
              <a:ext uri="{FF2B5EF4-FFF2-40B4-BE49-F238E27FC236}">
                <a16:creationId xmlns:a16="http://schemas.microsoft.com/office/drawing/2014/main" id="{0E9F2CB3-C21F-7145-99AB-F1F359DAADFB}"/>
              </a:ext>
            </a:extLst>
          </p:cNvPr>
          <p:cNvCxnSpPr>
            <a:cxnSpLocks/>
          </p:cNvCxnSpPr>
          <p:nvPr/>
        </p:nvCxnSpPr>
        <p:spPr>
          <a:xfrm>
            <a:off x="468273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09E922A-EBA0-274E-9853-9E5A2D6DD8FC}"/>
              </a:ext>
            </a:extLst>
          </p:cNvPr>
          <p:cNvCxnSpPr>
            <a:cxnSpLocks/>
          </p:cNvCxnSpPr>
          <p:nvPr/>
        </p:nvCxnSpPr>
        <p:spPr>
          <a:xfrm>
            <a:off x="5885721" y="1344271"/>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01BFB5F1-FDF9-AB4C-A905-A018651B4B9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57126" y="1354479"/>
            <a:ext cx="762000" cy="1092200"/>
          </a:xfrm>
          <a:prstGeom prst="rect">
            <a:avLst/>
          </a:prstGeom>
        </p:spPr>
      </p:pic>
    </p:spTree>
    <p:extLst>
      <p:ext uri="{BB962C8B-B14F-4D97-AF65-F5344CB8AC3E}">
        <p14:creationId xmlns:p14="http://schemas.microsoft.com/office/powerpoint/2010/main" val="1139415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dirty="0"/>
              <a:t>Database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28</a:t>
            </a:fld>
            <a:endParaRPr lang="en-US" dirty="0"/>
          </a:p>
        </p:txBody>
      </p:sp>
      <p:pic>
        <p:nvPicPr>
          <p:cNvPr id="71" name="Graphic 70">
            <a:extLst>
              <a:ext uri="{FF2B5EF4-FFF2-40B4-BE49-F238E27FC236}">
                <a16:creationId xmlns:a16="http://schemas.microsoft.com/office/drawing/2014/main" id="{87FA34CF-6AB4-7341-B09B-FDD17438B9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9879" y="1354479"/>
            <a:ext cx="762000" cy="1092200"/>
          </a:xfrm>
          <a:prstGeom prst="rect">
            <a:avLst/>
          </a:prstGeom>
        </p:spPr>
      </p:pic>
      <p:pic>
        <p:nvPicPr>
          <p:cNvPr id="72" name="Graphic 71">
            <a:extLst>
              <a:ext uri="{FF2B5EF4-FFF2-40B4-BE49-F238E27FC236}">
                <a16:creationId xmlns:a16="http://schemas.microsoft.com/office/drawing/2014/main" id="{7035125A-58E9-784E-87B6-2F3E4F433A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2262" y="1354479"/>
            <a:ext cx="762000" cy="1231900"/>
          </a:xfrm>
          <a:prstGeom prst="rect">
            <a:avLst/>
          </a:prstGeom>
        </p:spPr>
      </p:pic>
      <p:grpSp>
        <p:nvGrpSpPr>
          <p:cNvPr id="99" name="Group 98">
            <a:extLst>
              <a:ext uri="{FF2B5EF4-FFF2-40B4-BE49-F238E27FC236}">
                <a16:creationId xmlns:a16="http://schemas.microsoft.com/office/drawing/2014/main" id="{6BFFEF51-D49F-D043-BC25-8157485023FF}"/>
              </a:ext>
            </a:extLst>
          </p:cNvPr>
          <p:cNvGrpSpPr/>
          <p:nvPr/>
        </p:nvGrpSpPr>
        <p:grpSpPr>
          <a:xfrm>
            <a:off x="5807341" y="2703409"/>
            <a:ext cx="1072750" cy="1047357"/>
            <a:chOff x="6695418" y="3488203"/>
            <a:chExt cx="1072750" cy="1047357"/>
          </a:xfrm>
        </p:grpSpPr>
        <p:pic>
          <p:nvPicPr>
            <p:cNvPr id="43" name="Graphic 42">
              <a:extLst>
                <a:ext uri="{FF2B5EF4-FFF2-40B4-BE49-F238E27FC236}">
                  <a16:creationId xmlns:a16="http://schemas.microsoft.com/office/drawing/2014/main" id="{786F7B3E-E97E-E149-A6C3-520927F80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6043" y="3488203"/>
              <a:ext cx="571500" cy="571500"/>
            </a:xfrm>
            <a:prstGeom prst="rect">
              <a:avLst/>
            </a:prstGeom>
          </p:spPr>
        </p:pic>
        <p:sp>
          <p:nvSpPr>
            <p:cNvPr id="89" name="TextBox 88">
              <a:extLst>
                <a:ext uri="{FF2B5EF4-FFF2-40B4-BE49-F238E27FC236}">
                  <a16:creationId xmlns:a16="http://schemas.microsoft.com/office/drawing/2014/main" id="{3E36867B-2C1C-094A-869E-095DCE0B1618}"/>
                </a:ext>
              </a:extLst>
            </p:cNvPr>
            <p:cNvSpPr txBox="1"/>
            <p:nvPr/>
          </p:nvSpPr>
          <p:spPr>
            <a:xfrm>
              <a:off x="6695418" y="4104673"/>
              <a:ext cx="1072750" cy="430887"/>
            </a:xfrm>
            <a:prstGeom prst="rect">
              <a:avLst/>
            </a:prstGeom>
            <a:noFill/>
          </p:spPr>
          <p:txBody>
            <a:bodyPr wrap="square" rtlCol="0">
              <a:spAutoFit/>
            </a:bodyPr>
            <a:lstStyle/>
            <a:p>
              <a:pPr algn="ctr"/>
              <a:r>
                <a:rPr lang="en-US" sz="1100" dirty="0">
                  <a:solidFill>
                    <a:srgbClr val="232F3E"/>
                  </a:solidFill>
                </a:rPr>
                <a:t>Dense compute node</a:t>
              </a:r>
            </a:p>
          </p:txBody>
        </p:sp>
      </p:grpSp>
      <p:grpSp>
        <p:nvGrpSpPr>
          <p:cNvPr id="100" name="Group 99">
            <a:extLst>
              <a:ext uri="{FF2B5EF4-FFF2-40B4-BE49-F238E27FC236}">
                <a16:creationId xmlns:a16="http://schemas.microsoft.com/office/drawing/2014/main" id="{9843CF75-C53C-8943-BAC2-65A2F90E5690}"/>
              </a:ext>
            </a:extLst>
          </p:cNvPr>
          <p:cNvGrpSpPr/>
          <p:nvPr/>
        </p:nvGrpSpPr>
        <p:grpSpPr>
          <a:xfrm>
            <a:off x="5807341" y="3866042"/>
            <a:ext cx="1072750" cy="1047357"/>
            <a:chOff x="6695418" y="4650836"/>
            <a:chExt cx="1072750" cy="1047357"/>
          </a:xfrm>
        </p:grpSpPr>
        <p:pic>
          <p:nvPicPr>
            <p:cNvPr id="88" name="Graphic 87">
              <a:extLst>
                <a:ext uri="{FF2B5EF4-FFF2-40B4-BE49-F238E27FC236}">
                  <a16:creationId xmlns:a16="http://schemas.microsoft.com/office/drawing/2014/main" id="{4B78BC90-BC5A-2545-B960-0F292C0A98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46043" y="4650836"/>
              <a:ext cx="571500" cy="571500"/>
            </a:xfrm>
            <a:prstGeom prst="rect">
              <a:avLst/>
            </a:prstGeom>
          </p:spPr>
        </p:pic>
        <p:sp>
          <p:nvSpPr>
            <p:cNvPr id="90" name="TextBox 89">
              <a:extLst>
                <a:ext uri="{FF2B5EF4-FFF2-40B4-BE49-F238E27FC236}">
                  <a16:creationId xmlns:a16="http://schemas.microsoft.com/office/drawing/2014/main" id="{4F9F9F93-2BD9-3446-9F23-C7D314847BFC}"/>
                </a:ext>
              </a:extLst>
            </p:cNvPr>
            <p:cNvSpPr txBox="1"/>
            <p:nvPr/>
          </p:nvSpPr>
          <p:spPr>
            <a:xfrm>
              <a:off x="6695418" y="5267306"/>
              <a:ext cx="1072750" cy="430887"/>
            </a:xfrm>
            <a:prstGeom prst="rect">
              <a:avLst/>
            </a:prstGeom>
            <a:noFill/>
          </p:spPr>
          <p:txBody>
            <a:bodyPr wrap="square" rtlCol="0">
              <a:spAutoFit/>
            </a:bodyPr>
            <a:lstStyle/>
            <a:p>
              <a:pPr algn="ctr"/>
              <a:r>
                <a:rPr lang="en-US" sz="1100" dirty="0">
                  <a:solidFill>
                    <a:srgbClr val="232F3E"/>
                  </a:solidFill>
                </a:rPr>
                <a:t>Dense storage node</a:t>
              </a:r>
            </a:p>
          </p:txBody>
        </p:sp>
      </p:grpSp>
      <p:grpSp>
        <p:nvGrpSpPr>
          <p:cNvPr id="102" name="Group 101">
            <a:extLst>
              <a:ext uri="{FF2B5EF4-FFF2-40B4-BE49-F238E27FC236}">
                <a16:creationId xmlns:a16="http://schemas.microsoft.com/office/drawing/2014/main" id="{FFA1F616-3E38-FA4F-A703-05C32B73FE4A}"/>
              </a:ext>
            </a:extLst>
          </p:cNvPr>
          <p:cNvGrpSpPr/>
          <p:nvPr/>
        </p:nvGrpSpPr>
        <p:grpSpPr>
          <a:xfrm>
            <a:off x="7310022" y="2703409"/>
            <a:ext cx="1072750" cy="1227078"/>
            <a:chOff x="9433756" y="4700352"/>
            <a:chExt cx="1072750" cy="1227078"/>
          </a:xfrm>
        </p:grpSpPr>
        <p:sp>
          <p:nvSpPr>
            <p:cNvPr id="91" name="TextBox 90">
              <a:extLst>
                <a:ext uri="{FF2B5EF4-FFF2-40B4-BE49-F238E27FC236}">
                  <a16:creationId xmlns:a16="http://schemas.microsoft.com/office/drawing/2014/main" id="{EB563033-4E29-4940-85D1-1844A422585C}"/>
                </a:ext>
              </a:extLst>
            </p:cNvPr>
            <p:cNvSpPr txBox="1"/>
            <p:nvPr/>
          </p:nvSpPr>
          <p:spPr>
            <a:xfrm>
              <a:off x="9433756" y="5327266"/>
              <a:ext cx="1072750" cy="600164"/>
            </a:xfrm>
            <a:prstGeom prst="rect">
              <a:avLst/>
            </a:prstGeom>
            <a:noFill/>
          </p:spPr>
          <p:txBody>
            <a:bodyPr wrap="square" rtlCol="0">
              <a:spAutoFit/>
            </a:bodyPr>
            <a:lstStyle/>
            <a:p>
              <a:pPr algn="ctr"/>
              <a:r>
                <a:rPr lang="en-US" sz="1100" dirty="0">
                  <a:solidFill>
                    <a:srgbClr val="232F3E"/>
                  </a:solidFill>
                </a:rPr>
                <a:t>Database migration workflow/job</a:t>
              </a:r>
            </a:p>
          </p:txBody>
        </p:sp>
        <p:pic>
          <p:nvPicPr>
            <p:cNvPr id="93" name="Graphic 92">
              <a:extLst>
                <a:ext uri="{FF2B5EF4-FFF2-40B4-BE49-F238E27FC236}">
                  <a16:creationId xmlns:a16="http://schemas.microsoft.com/office/drawing/2014/main" id="{3D52F3A4-69D9-3149-857A-63CE49A12D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84381" y="4700352"/>
              <a:ext cx="571500" cy="571500"/>
            </a:xfrm>
            <a:prstGeom prst="rect">
              <a:avLst/>
            </a:prstGeom>
          </p:spPr>
        </p:pic>
      </p:grpSp>
      <p:cxnSp>
        <p:nvCxnSpPr>
          <p:cNvPr id="98" name="Straight Connector 97">
            <a:extLst>
              <a:ext uri="{FF2B5EF4-FFF2-40B4-BE49-F238E27FC236}">
                <a16:creationId xmlns:a16="http://schemas.microsoft.com/office/drawing/2014/main" id="{D2D1058C-7EDE-8340-8C1A-4429A67CD640}"/>
              </a:ext>
            </a:extLst>
          </p:cNvPr>
          <p:cNvCxnSpPr>
            <a:cxnSpLocks/>
          </p:cNvCxnSpPr>
          <p:nvPr/>
        </p:nvCxnSpPr>
        <p:spPr>
          <a:xfrm>
            <a:off x="5628034"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725E69C-DBF6-194E-BACB-1DD079E2C358}"/>
              </a:ext>
            </a:extLst>
          </p:cNvPr>
          <p:cNvCxnSpPr>
            <a:cxnSpLocks/>
          </p:cNvCxnSpPr>
          <p:nvPr/>
        </p:nvCxnSpPr>
        <p:spPr>
          <a:xfrm>
            <a:off x="7097070"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35A14E1F-A774-E441-BF43-5C4851AA111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561" y="1354479"/>
            <a:ext cx="762000" cy="952500"/>
          </a:xfrm>
          <a:prstGeom prst="rect">
            <a:avLst/>
          </a:prstGeom>
        </p:spPr>
      </p:pic>
      <p:grpSp>
        <p:nvGrpSpPr>
          <p:cNvPr id="32" name="Group 31">
            <a:extLst>
              <a:ext uri="{FF2B5EF4-FFF2-40B4-BE49-F238E27FC236}">
                <a16:creationId xmlns:a16="http://schemas.microsoft.com/office/drawing/2014/main" id="{94AA350C-EE60-8049-9A6B-260460710C73}"/>
              </a:ext>
            </a:extLst>
          </p:cNvPr>
          <p:cNvGrpSpPr/>
          <p:nvPr/>
        </p:nvGrpSpPr>
        <p:grpSpPr>
          <a:xfrm>
            <a:off x="3352355" y="1354479"/>
            <a:ext cx="1072750" cy="1050907"/>
            <a:chOff x="1262980" y="941784"/>
            <a:chExt cx="1072750" cy="1050907"/>
          </a:xfrm>
        </p:grpSpPr>
        <p:sp>
          <p:nvSpPr>
            <p:cNvPr id="33" name="TextBox 32">
              <a:extLst>
                <a:ext uri="{FF2B5EF4-FFF2-40B4-BE49-F238E27FC236}">
                  <a16:creationId xmlns:a16="http://schemas.microsoft.com/office/drawing/2014/main" id="{9E27242B-65B2-2041-92AC-398E54E90A49}"/>
                </a:ext>
              </a:extLst>
            </p:cNvPr>
            <p:cNvSpPr txBox="1"/>
            <p:nvPr/>
          </p:nvSpPr>
          <p:spPr>
            <a:xfrm>
              <a:off x="1262980" y="1561804"/>
              <a:ext cx="1072750" cy="430887"/>
            </a:xfrm>
            <a:prstGeom prst="rect">
              <a:avLst/>
            </a:prstGeom>
            <a:noFill/>
          </p:spPr>
          <p:txBody>
            <a:bodyPr wrap="square" rtlCol="0">
              <a:spAutoFit/>
            </a:bodyPr>
            <a:lstStyle/>
            <a:p>
              <a:pPr algn="ctr"/>
              <a:r>
                <a:rPr lang="en-US" sz="1100" dirty="0">
                  <a:solidFill>
                    <a:srgbClr val="232F3E"/>
                  </a:solidFill>
                </a:rPr>
                <a:t>DB instance read replica</a:t>
              </a:r>
            </a:p>
          </p:txBody>
        </p:sp>
        <p:pic>
          <p:nvPicPr>
            <p:cNvPr id="34" name="Graphic 33">
              <a:extLst>
                <a:ext uri="{FF2B5EF4-FFF2-40B4-BE49-F238E27FC236}">
                  <a16:creationId xmlns:a16="http://schemas.microsoft.com/office/drawing/2014/main" id="{8E9FA4DF-BDA9-1843-8922-FA103537F8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13605" y="941784"/>
              <a:ext cx="571500" cy="571500"/>
            </a:xfrm>
            <a:prstGeom prst="rect">
              <a:avLst/>
            </a:prstGeom>
          </p:spPr>
        </p:pic>
      </p:grpSp>
      <p:grpSp>
        <p:nvGrpSpPr>
          <p:cNvPr id="36" name="Group 35">
            <a:extLst>
              <a:ext uri="{FF2B5EF4-FFF2-40B4-BE49-F238E27FC236}">
                <a16:creationId xmlns:a16="http://schemas.microsoft.com/office/drawing/2014/main" id="{852674AD-A282-FA44-9C7F-3F08ACB11A46}"/>
              </a:ext>
            </a:extLst>
          </p:cNvPr>
          <p:cNvGrpSpPr/>
          <p:nvPr/>
        </p:nvGrpSpPr>
        <p:grpSpPr>
          <a:xfrm>
            <a:off x="2247995" y="1354479"/>
            <a:ext cx="1072750" cy="1050907"/>
            <a:chOff x="2642075" y="941784"/>
            <a:chExt cx="1072750" cy="1050907"/>
          </a:xfrm>
        </p:grpSpPr>
        <p:pic>
          <p:nvPicPr>
            <p:cNvPr id="37" name="Graphic 36">
              <a:extLst>
                <a:ext uri="{FF2B5EF4-FFF2-40B4-BE49-F238E27FC236}">
                  <a16:creationId xmlns:a16="http://schemas.microsoft.com/office/drawing/2014/main" id="{E117769E-CE00-1143-8DCA-72037D1C67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92700" y="941784"/>
              <a:ext cx="571500" cy="571500"/>
            </a:xfrm>
            <a:prstGeom prst="rect">
              <a:avLst/>
            </a:prstGeom>
          </p:spPr>
        </p:pic>
        <p:sp>
          <p:nvSpPr>
            <p:cNvPr id="38" name="TextBox 37">
              <a:extLst>
                <a:ext uri="{FF2B5EF4-FFF2-40B4-BE49-F238E27FC236}">
                  <a16:creationId xmlns:a16="http://schemas.microsoft.com/office/drawing/2014/main" id="{AC1320B5-322F-6140-9BB7-220D24C17A8A}"/>
                </a:ext>
              </a:extLst>
            </p:cNvPr>
            <p:cNvSpPr txBox="1"/>
            <p:nvPr/>
          </p:nvSpPr>
          <p:spPr>
            <a:xfrm>
              <a:off x="2642075" y="1561804"/>
              <a:ext cx="1072750" cy="430887"/>
            </a:xfrm>
            <a:prstGeom prst="rect">
              <a:avLst/>
            </a:prstGeom>
            <a:noFill/>
          </p:spPr>
          <p:txBody>
            <a:bodyPr wrap="square" rtlCol="0">
              <a:spAutoFit/>
            </a:bodyPr>
            <a:lstStyle/>
            <a:p>
              <a:pPr algn="ctr"/>
              <a:r>
                <a:rPr lang="en-US" sz="1100" dirty="0">
                  <a:solidFill>
                    <a:srgbClr val="232F3E"/>
                  </a:solidFill>
                </a:rPr>
                <a:t>DB instance standby</a:t>
              </a:r>
            </a:p>
          </p:txBody>
        </p:sp>
      </p:grpSp>
      <p:grpSp>
        <p:nvGrpSpPr>
          <p:cNvPr id="40" name="Group 39">
            <a:extLst>
              <a:ext uri="{FF2B5EF4-FFF2-40B4-BE49-F238E27FC236}">
                <a16:creationId xmlns:a16="http://schemas.microsoft.com/office/drawing/2014/main" id="{529F988E-EFEF-004C-8740-3EF07297737D}"/>
              </a:ext>
            </a:extLst>
          </p:cNvPr>
          <p:cNvGrpSpPr/>
          <p:nvPr/>
        </p:nvGrpSpPr>
        <p:grpSpPr>
          <a:xfrm>
            <a:off x="1178042" y="1354479"/>
            <a:ext cx="1072750" cy="881630"/>
            <a:chOff x="3961210" y="941784"/>
            <a:chExt cx="1072750" cy="881630"/>
          </a:xfrm>
        </p:grpSpPr>
        <p:pic>
          <p:nvPicPr>
            <p:cNvPr id="41" name="Graphic 40">
              <a:extLst>
                <a:ext uri="{FF2B5EF4-FFF2-40B4-BE49-F238E27FC236}">
                  <a16:creationId xmlns:a16="http://schemas.microsoft.com/office/drawing/2014/main" id="{6D456391-0F8D-F44B-B671-0BEEEE3D843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11835" y="941784"/>
              <a:ext cx="571500" cy="571500"/>
            </a:xfrm>
            <a:prstGeom prst="rect">
              <a:avLst/>
            </a:prstGeom>
          </p:spPr>
        </p:pic>
        <p:sp>
          <p:nvSpPr>
            <p:cNvPr id="42" name="TextBox 41">
              <a:extLst>
                <a:ext uri="{FF2B5EF4-FFF2-40B4-BE49-F238E27FC236}">
                  <a16:creationId xmlns:a16="http://schemas.microsoft.com/office/drawing/2014/main" id="{DE567AA4-6EAA-9D44-8CFD-B45AACF20728}"/>
                </a:ext>
              </a:extLst>
            </p:cNvPr>
            <p:cNvSpPr txBox="1"/>
            <p:nvPr/>
          </p:nvSpPr>
          <p:spPr>
            <a:xfrm>
              <a:off x="3961210" y="1561804"/>
              <a:ext cx="1072750" cy="261610"/>
            </a:xfrm>
            <a:prstGeom prst="rect">
              <a:avLst/>
            </a:prstGeom>
            <a:noFill/>
          </p:spPr>
          <p:txBody>
            <a:bodyPr wrap="square" rtlCol="0">
              <a:spAutoFit/>
            </a:bodyPr>
            <a:lstStyle/>
            <a:p>
              <a:pPr algn="ctr"/>
              <a:r>
                <a:rPr lang="en-US" sz="1100" dirty="0">
                  <a:solidFill>
                    <a:srgbClr val="232F3E"/>
                  </a:solidFill>
                </a:rPr>
                <a:t>DB Instance</a:t>
              </a:r>
            </a:p>
          </p:txBody>
        </p:sp>
      </p:grpSp>
      <p:grpSp>
        <p:nvGrpSpPr>
          <p:cNvPr id="44" name="Group 43">
            <a:extLst>
              <a:ext uri="{FF2B5EF4-FFF2-40B4-BE49-F238E27FC236}">
                <a16:creationId xmlns:a16="http://schemas.microsoft.com/office/drawing/2014/main" id="{626B9FCD-B286-3541-8575-5B772E1F8E80}"/>
              </a:ext>
            </a:extLst>
          </p:cNvPr>
          <p:cNvGrpSpPr/>
          <p:nvPr/>
        </p:nvGrpSpPr>
        <p:grpSpPr>
          <a:xfrm>
            <a:off x="2247995" y="2481391"/>
            <a:ext cx="1072750" cy="1220184"/>
            <a:chOff x="5355295" y="941784"/>
            <a:chExt cx="1072750" cy="1220184"/>
          </a:xfrm>
        </p:grpSpPr>
        <p:pic>
          <p:nvPicPr>
            <p:cNvPr id="45" name="Graphic 44">
              <a:extLst>
                <a:ext uri="{FF2B5EF4-FFF2-40B4-BE49-F238E27FC236}">
                  <a16:creationId xmlns:a16="http://schemas.microsoft.com/office/drawing/2014/main" id="{4704BC31-FB92-9345-98B3-B4FABFD665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05920" y="941784"/>
              <a:ext cx="571500" cy="571500"/>
            </a:xfrm>
            <a:prstGeom prst="rect">
              <a:avLst/>
            </a:prstGeom>
          </p:spPr>
        </p:pic>
        <p:sp>
          <p:nvSpPr>
            <p:cNvPr id="46" name="TextBox 45">
              <a:extLst>
                <a:ext uri="{FF2B5EF4-FFF2-40B4-BE49-F238E27FC236}">
                  <a16:creationId xmlns:a16="http://schemas.microsoft.com/office/drawing/2014/main" id="{AA5C3D54-7B1F-0D40-A38C-A68D8E7DAC45}"/>
                </a:ext>
              </a:extLst>
            </p:cNvPr>
            <p:cNvSpPr txBox="1"/>
            <p:nvPr/>
          </p:nvSpPr>
          <p:spPr>
            <a:xfrm>
              <a:off x="5355295" y="1561804"/>
              <a:ext cx="1072750" cy="600164"/>
            </a:xfrm>
            <a:prstGeom prst="rect">
              <a:avLst/>
            </a:prstGeom>
            <a:noFill/>
          </p:spPr>
          <p:txBody>
            <a:bodyPr wrap="square" rtlCol="0">
              <a:spAutoFit/>
            </a:bodyPr>
            <a:lstStyle/>
            <a:p>
              <a:pPr algn="ctr"/>
              <a:r>
                <a:rPr lang="en-US" sz="1100" dirty="0">
                  <a:solidFill>
                    <a:srgbClr val="232F3E"/>
                  </a:solidFill>
                </a:rPr>
                <a:t>MS SQL instance alternate</a:t>
              </a:r>
            </a:p>
          </p:txBody>
        </p:sp>
      </p:grpSp>
      <p:grpSp>
        <p:nvGrpSpPr>
          <p:cNvPr id="47" name="Group 46">
            <a:extLst>
              <a:ext uri="{FF2B5EF4-FFF2-40B4-BE49-F238E27FC236}">
                <a16:creationId xmlns:a16="http://schemas.microsoft.com/office/drawing/2014/main" id="{FD13C14D-E777-484E-809E-1F7A8F6274AF}"/>
              </a:ext>
            </a:extLst>
          </p:cNvPr>
          <p:cNvGrpSpPr/>
          <p:nvPr/>
        </p:nvGrpSpPr>
        <p:grpSpPr>
          <a:xfrm>
            <a:off x="1178042" y="2481391"/>
            <a:ext cx="1072750" cy="1050907"/>
            <a:chOff x="6689420" y="941784"/>
            <a:chExt cx="1072750" cy="1050907"/>
          </a:xfrm>
        </p:grpSpPr>
        <p:pic>
          <p:nvPicPr>
            <p:cNvPr id="48" name="Graphic 47">
              <a:extLst>
                <a:ext uri="{FF2B5EF4-FFF2-40B4-BE49-F238E27FC236}">
                  <a16:creationId xmlns:a16="http://schemas.microsoft.com/office/drawing/2014/main" id="{E8427C22-E978-6744-BB75-51E7D612D4A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40045" y="941784"/>
              <a:ext cx="571500" cy="571500"/>
            </a:xfrm>
            <a:prstGeom prst="rect">
              <a:avLst/>
            </a:prstGeom>
          </p:spPr>
        </p:pic>
        <p:sp>
          <p:nvSpPr>
            <p:cNvPr id="49" name="TextBox 48">
              <a:extLst>
                <a:ext uri="{FF2B5EF4-FFF2-40B4-BE49-F238E27FC236}">
                  <a16:creationId xmlns:a16="http://schemas.microsoft.com/office/drawing/2014/main" id="{9A2C6146-E54A-A44E-B41F-ECF8C48DD5EF}"/>
                </a:ext>
              </a:extLst>
            </p:cNvPr>
            <p:cNvSpPr txBox="1"/>
            <p:nvPr/>
          </p:nvSpPr>
          <p:spPr>
            <a:xfrm>
              <a:off x="6689420" y="1561804"/>
              <a:ext cx="1072750" cy="430887"/>
            </a:xfrm>
            <a:prstGeom prst="rect">
              <a:avLst/>
            </a:prstGeom>
            <a:noFill/>
          </p:spPr>
          <p:txBody>
            <a:bodyPr wrap="square" rtlCol="0">
              <a:spAutoFit/>
            </a:bodyPr>
            <a:lstStyle/>
            <a:p>
              <a:pPr algn="ctr"/>
              <a:r>
                <a:rPr lang="en-US" sz="1100" dirty="0">
                  <a:solidFill>
                    <a:srgbClr val="232F3E"/>
                  </a:solidFill>
                </a:rPr>
                <a:t>MS SQL instance</a:t>
              </a:r>
            </a:p>
          </p:txBody>
        </p:sp>
      </p:grpSp>
      <p:grpSp>
        <p:nvGrpSpPr>
          <p:cNvPr id="50" name="Group 49">
            <a:extLst>
              <a:ext uri="{FF2B5EF4-FFF2-40B4-BE49-F238E27FC236}">
                <a16:creationId xmlns:a16="http://schemas.microsoft.com/office/drawing/2014/main" id="{CAC087BB-7D67-E948-84E4-1119F173656F}"/>
              </a:ext>
            </a:extLst>
          </p:cNvPr>
          <p:cNvGrpSpPr/>
          <p:nvPr/>
        </p:nvGrpSpPr>
        <p:grpSpPr>
          <a:xfrm>
            <a:off x="4378696" y="2481391"/>
            <a:ext cx="1072750" cy="1220184"/>
            <a:chOff x="7808951" y="941784"/>
            <a:chExt cx="1072750" cy="1220184"/>
          </a:xfrm>
        </p:grpSpPr>
        <p:pic>
          <p:nvPicPr>
            <p:cNvPr id="51" name="Graphic 50">
              <a:extLst>
                <a:ext uri="{FF2B5EF4-FFF2-40B4-BE49-F238E27FC236}">
                  <a16:creationId xmlns:a16="http://schemas.microsoft.com/office/drawing/2014/main" id="{E6768621-335A-D14C-9DB3-EEE73B142E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59576" y="941784"/>
              <a:ext cx="571500" cy="571500"/>
            </a:xfrm>
            <a:prstGeom prst="rect">
              <a:avLst/>
            </a:prstGeom>
          </p:spPr>
        </p:pic>
        <p:sp>
          <p:nvSpPr>
            <p:cNvPr id="52" name="TextBox 51">
              <a:extLst>
                <a:ext uri="{FF2B5EF4-FFF2-40B4-BE49-F238E27FC236}">
                  <a16:creationId xmlns:a16="http://schemas.microsoft.com/office/drawing/2014/main" id="{A11721A5-70FA-D247-8973-EDDC25C05C43}"/>
                </a:ext>
              </a:extLst>
            </p:cNvPr>
            <p:cNvSpPr txBox="1"/>
            <p:nvPr/>
          </p:nvSpPr>
          <p:spPr>
            <a:xfrm>
              <a:off x="7808951" y="1561804"/>
              <a:ext cx="1072750" cy="600164"/>
            </a:xfrm>
            <a:prstGeom prst="rect">
              <a:avLst/>
            </a:prstGeom>
            <a:noFill/>
          </p:spPr>
          <p:txBody>
            <a:bodyPr wrap="square" rtlCol="0">
              <a:spAutoFit/>
            </a:bodyPr>
            <a:lstStyle/>
            <a:p>
              <a:pPr algn="ctr"/>
              <a:r>
                <a:rPr lang="en-US" sz="1100" dirty="0">
                  <a:solidFill>
                    <a:srgbClr val="232F3E"/>
                  </a:solidFill>
                </a:rPr>
                <a:t>MySQL DB instance alternate</a:t>
              </a:r>
            </a:p>
          </p:txBody>
        </p:sp>
      </p:grpSp>
      <p:grpSp>
        <p:nvGrpSpPr>
          <p:cNvPr id="53" name="Group 52">
            <a:extLst>
              <a:ext uri="{FF2B5EF4-FFF2-40B4-BE49-F238E27FC236}">
                <a16:creationId xmlns:a16="http://schemas.microsoft.com/office/drawing/2014/main" id="{1A2A377D-FFE3-AF45-BA7E-43407D4BC1DF}"/>
              </a:ext>
            </a:extLst>
          </p:cNvPr>
          <p:cNvGrpSpPr/>
          <p:nvPr/>
        </p:nvGrpSpPr>
        <p:grpSpPr>
          <a:xfrm>
            <a:off x="3352355" y="2481391"/>
            <a:ext cx="1072750" cy="1050907"/>
            <a:chOff x="9477590" y="941784"/>
            <a:chExt cx="1072750" cy="1050907"/>
          </a:xfrm>
        </p:grpSpPr>
        <p:pic>
          <p:nvPicPr>
            <p:cNvPr id="54" name="Graphic 53">
              <a:extLst>
                <a:ext uri="{FF2B5EF4-FFF2-40B4-BE49-F238E27FC236}">
                  <a16:creationId xmlns:a16="http://schemas.microsoft.com/office/drawing/2014/main" id="{4471B34E-8D6A-9045-9580-CDCC71045F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728215" y="941784"/>
              <a:ext cx="571500" cy="571500"/>
            </a:xfrm>
            <a:prstGeom prst="rect">
              <a:avLst/>
            </a:prstGeom>
          </p:spPr>
        </p:pic>
        <p:sp>
          <p:nvSpPr>
            <p:cNvPr id="55" name="TextBox 54">
              <a:extLst>
                <a:ext uri="{FF2B5EF4-FFF2-40B4-BE49-F238E27FC236}">
                  <a16:creationId xmlns:a16="http://schemas.microsoft.com/office/drawing/2014/main" id="{F371004E-8D2F-F144-AA55-A167E22B5816}"/>
                </a:ext>
              </a:extLst>
            </p:cNvPr>
            <p:cNvSpPr txBox="1"/>
            <p:nvPr/>
          </p:nvSpPr>
          <p:spPr>
            <a:xfrm>
              <a:off x="9477590" y="1561804"/>
              <a:ext cx="1072750" cy="430887"/>
            </a:xfrm>
            <a:prstGeom prst="rect">
              <a:avLst/>
            </a:prstGeom>
            <a:noFill/>
          </p:spPr>
          <p:txBody>
            <a:bodyPr wrap="square" rtlCol="0">
              <a:spAutoFit/>
            </a:bodyPr>
            <a:lstStyle/>
            <a:p>
              <a:pPr algn="ctr"/>
              <a:r>
                <a:rPr lang="en-US" sz="1100" dirty="0">
                  <a:solidFill>
                    <a:srgbClr val="232F3E"/>
                  </a:solidFill>
                </a:rPr>
                <a:t>MySQL DB instance</a:t>
              </a:r>
            </a:p>
          </p:txBody>
        </p:sp>
      </p:grpSp>
      <p:grpSp>
        <p:nvGrpSpPr>
          <p:cNvPr id="56" name="Group 55">
            <a:extLst>
              <a:ext uri="{FF2B5EF4-FFF2-40B4-BE49-F238E27FC236}">
                <a16:creationId xmlns:a16="http://schemas.microsoft.com/office/drawing/2014/main" id="{69E783BC-D9D8-CA4A-9C98-C09A92BEF192}"/>
              </a:ext>
            </a:extLst>
          </p:cNvPr>
          <p:cNvGrpSpPr/>
          <p:nvPr/>
        </p:nvGrpSpPr>
        <p:grpSpPr>
          <a:xfrm>
            <a:off x="2247995" y="3818736"/>
            <a:ext cx="1072750" cy="1229505"/>
            <a:chOff x="3332577" y="2436812"/>
            <a:chExt cx="1072750" cy="1229505"/>
          </a:xfrm>
        </p:grpSpPr>
        <p:pic>
          <p:nvPicPr>
            <p:cNvPr id="57" name="Graphic 56">
              <a:extLst>
                <a:ext uri="{FF2B5EF4-FFF2-40B4-BE49-F238E27FC236}">
                  <a16:creationId xmlns:a16="http://schemas.microsoft.com/office/drawing/2014/main" id="{9171F0B4-5FDB-D040-B104-1134B8D51E1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83202" y="2436812"/>
              <a:ext cx="571500" cy="571500"/>
            </a:xfrm>
            <a:prstGeom prst="rect">
              <a:avLst/>
            </a:prstGeom>
          </p:spPr>
        </p:pic>
        <p:sp>
          <p:nvSpPr>
            <p:cNvPr id="58" name="TextBox 57">
              <a:extLst>
                <a:ext uri="{FF2B5EF4-FFF2-40B4-BE49-F238E27FC236}">
                  <a16:creationId xmlns:a16="http://schemas.microsoft.com/office/drawing/2014/main" id="{F8E1DE62-F201-274B-8157-50A039AC337E}"/>
                </a:ext>
              </a:extLst>
            </p:cNvPr>
            <p:cNvSpPr txBox="1"/>
            <p:nvPr/>
          </p:nvSpPr>
          <p:spPr>
            <a:xfrm>
              <a:off x="3332577" y="3066153"/>
              <a:ext cx="1072750" cy="600164"/>
            </a:xfrm>
            <a:prstGeom prst="rect">
              <a:avLst/>
            </a:prstGeom>
            <a:noFill/>
          </p:spPr>
          <p:txBody>
            <a:bodyPr wrap="square" rtlCol="0">
              <a:spAutoFit/>
            </a:bodyPr>
            <a:lstStyle/>
            <a:p>
              <a:pPr algn="ctr"/>
              <a:r>
                <a:rPr lang="en-US" sz="1100" dirty="0">
                  <a:solidFill>
                    <a:srgbClr val="232F3E"/>
                  </a:solidFill>
                </a:rPr>
                <a:t>Oracle DB instance alternate</a:t>
              </a:r>
            </a:p>
          </p:txBody>
        </p:sp>
      </p:grpSp>
      <p:grpSp>
        <p:nvGrpSpPr>
          <p:cNvPr id="59" name="Group 58">
            <a:extLst>
              <a:ext uri="{FF2B5EF4-FFF2-40B4-BE49-F238E27FC236}">
                <a16:creationId xmlns:a16="http://schemas.microsoft.com/office/drawing/2014/main" id="{BABEC789-C938-0744-9C38-6178F641CBDE}"/>
              </a:ext>
            </a:extLst>
          </p:cNvPr>
          <p:cNvGrpSpPr/>
          <p:nvPr/>
        </p:nvGrpSpPr>
        <p:grpSpPr>
          <a:xfrm>
            <a:off x="1178042" y="3818736"/>
            <a:ext cx="1072750" cy="1060228"/>
            <a:chOff x="4516800" y="2436812"/>
            <a:chExt cx="1072750" cy="1060228"/>
          </a:xfrm>
        </p:grpSpPr>
        <p:pic>
          <p:nvPicPr>
            <p:cNvPr id="60" name="Graphic 59">
              <a:extLst>
                <a:ext uri="{FF2B5EF4-FFF2-40B4-BE49-F238E27FC236}">
                  <a16:creationId xmlns:a16="http://schemas.microsoft.com/office/drawing/2014/main" id="{9954C50B-473F-074B-8A2B-5079955F86D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5294" y="2436812"/>
              <a:ext cx="571500" cy="571500"/>
            </a:xfrm>
            <a:prstGeom prst="rect">
              <a:avLst/>
            </a:prstGeom>
          </p:spPr>
        </p:pic>
        <p:sp>
          <p:nvSpPr>
            <p:cNvPr id="61" name="TextBox 60">
              <a:extLst>
                <a:ext uri="{FF2B5EF4-FFF2-40B4-BE49-F238E27FC236}">
                  <a16:creationId xmlns:a16="http://schemas.microsoft.com/office/drawing/2014/main" id="{1BD5D9F3-5B80-6B4C-8466-4D9516EF4029}"/>
                </a:ext>
              </a:extLst>
            </p:cNvPr>
            <p:cNvSpPr txBox="1"/>
            <p:nvPr/>
          </p:nvSpPr>
          <p:spPr>
            <a:xfrm>
              <a:off x="4516800" y="3066153"/>
              <a:ext cx="1072750" cy="430887"/>
            </a:xfrm>
            <a:prstGeom prst="rect">
              <a:avLst/>
            </a:prstGeom>
            <a:noFill/>
          </p:spPr>
          <p:txBody>
            <a:bodyPr wrap="square" rtlCol="0">
              <a:spAutoFit/>
            </a:bodyPr>
            <a:lstStyle/>
            <a:p>
              <a:pPr algn="ctr"/>
              <a:r>
                <a:rPr lang="en-US" sz="1100" dirty="0">
                  <a:solidFill>
                    <a:srgbClr val="232F3E"/>
                  </a:solidFill>
                </a:rPr>
                <a:t>Oracle DB instance</a:t>
              </a:r>
            </a:p>
          </p:txBody>
        </p:sp>
      </p:grpSp>
      <p:grpSp>
        <p:nvGrpSpPr>
          <p:cNvPr id="62" name="Group 61">
            <a:extLst>
              <a:ext uri="{FF2B5EF4-FFF2-40B4-BE49-F238E27FC236}">
                <a16:creationId xmlns:a16="http://schemas.microsoft.com/office/drawing/2014/main" id="{02E4EAF5-080A-434D-86C3-D4E5F3E27B31}"/>
              </a:ext>
            </a:extLst>
          </p:cNvPr>
          <p:cNvGrpSpPr/>
          <p:nvPr/>
        </p:nvGrpSpPr>
        <p:grpSpPr>
          <a:xfrm>
            <a:off x="4378696" y="1354479"/>
            <a:ext cx="1072750" cy="890951"/>
            <a:chOff x="5706292" y="2436812"/>
            <a:chExt cx="1072750" cy="890951"/>
          </a:xfrm>
        </p:grpSpPr>
        <p:pic>
          <p:nvPicPr>
            <p:cNvPr id="63" name="Graphic 62">
              <a:extLst>
                <a:ext uri="{FF2B5EF4-FFF2-40B4-BE49-F238E27FC236}">
                  <a16:creationId xmlns:a16="http://schemas.microsoft.com/office/drawing/2014/main" id="{60236C3E-BAB5-7842-82D7-56CFC97623D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56917" y="2436812"/>
              <a:ext cx="571500" cy="571500"/>
            </a:xfrm>
            <a:prstGeom prst="rect">
              <a:avLst/>
            </a:prstGeom>
          </p:spPr>
        </p:pic>
        <p:sp>
          <p:nvSpPr>
            <p:cNvPr id="64" name="TextBox 63">
              <a:extLst>
                <a:ext uri="{FF2B5EF4-FFF2-40B4-BE49-F238E27FC236}">
                  <a16:creationId xmlns:a16="http://schemas.microsoft.com/office/drawing/2014/main" id="{BFB55860-7C86-2043-A866-6628D4A6E9D8}"/>
                </a:ext>
              </a:extLst>
            </p:cNvPr>
            <p:cNvSpPr txBox="1"/>
            <p:nvPr/>
          </p:nvSpPr>
          <p:spPr>
            <a:xfrm>
              <a:off x="5706292" y="3066153"/>
              <a:ext cx="1072750" cy="261610"/>
            </a:xfrm>
            <a:prstGeom prst="rect">
              <a:avLst/>
            </a:prstGeom>
            <a:noFill/>
          </p:spPr>
          <p:txBody>
            <a:bodyPr wrap="square" rtlCol="0">
              <a:spAutoFit/>
            </a:bodyPr>
            <a:lstStyle/>
            <a:p>
              <a:pPr algn="ctr"/>
              <a:r>
                <a:rPr lang="en-US" sz="1100" dirty="0">
                  <a:solidFill>
                    <a:srgbClr val="232F3E"/>
                  </a:solidFill>
                </a:rPr>
                <a:t>PIOP</a:t>
              </a:r>
            </a:p>
          </p:txBody>
        </p:sp>
      </p:grpSp>
      <p:grpSp>
        <p:nvGrpSpPr>
          <p:cNvPr id="65" name="Group 64">
            <a:extLst>
              <a:ext uri="{FF2B5EF4-FFF2-40B4-BE49-F238E27FC236}">
                <a16:creationId xmlns:a16="http://schemas.microsoft.com/office/drawing/2014/main" id="{F9DB39CF-E337-964C-A024-7C63C83243A0}"/>
              </a:ext>
            </a:extLst>
          </p:cNvPr>
          <p:cNvGrpSpPr/>
          <p:nvPr/>
        </p:nvGrpSpPr>
        <p:grpSpPr>
          <a:xfrm>
            <a:off x="1178042" y="5106082"/>
            <a:ext cx="1072750" cy="1060228"/>
            <a:chOff x="5706292" y="3559768"/>
            <a:chExt cx="1072750" cy="1060228"/>
          </a:xfrm>
        </p:grpSpPr>
        <p:pic>
          <p:nvPicPr>
            <p:cNvPr id="66" name="Graphic 65">
              <a:extLst>
                <a:ext uri="{FF2B5EF4-FFF2-40B4-BE49-F238E27FC236}">
                  <a16:creationId xmlns:a16="http://schemas.microsoft.com/office/drawing/2014/main" id="{819FCF28-7466-2C4C-BFEC-6F9DEB18C0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956917" y="3559768"/>
              <a:ext cx="571500" cy="571500"/>
            </a:xfrm>
            <a:prstGeom prst="rect">
              <a:avLst/>
            </a:prstGeom>
          </p:spPr>
        </p:pic>
        <p:sp>
          <p:nvSpPr>
            <p:cNvPr id="67" name="TextBox 66">
              <a:extLst>
                <a:ext uri="{FF2B5EF4-FFF2-40B4-BE49-F238E27FC236}">
                  <a16:creationId xmlns:a16="http://schemas.microsoft.com/office/drawing/2014/main" id="{EC88BB28-D31A-2F45-B91B-CBED9A3C8BCE}"/>
                </a:ext>
              </a:extLst>
            </p:cNvPr>
            <p:cNvSpPr txBox="1"/>
            <p:nvPr/>
          </p:nvSpPr>
          <p:spPr>
            <a:xfrm>
              <a:off x="5706292" y="4189109"/>
              <a:ext cx="1072750" cy="430887"/>
            </a:xfrm>
            <a:prstGeom prst="rect">
              <a:avLst/>
            </a:prstGeom>
            <a:noFill/>
          </p:spPr>
          <p:txBody>
            <a:bodyPr wrap="square" rtlCol="0">
              <a:spAutoFit/>
            </a:bodyPr>
            <a:lstStyle/>
            <a:p>
              <a:pPr algn="ctr"/>
              <a:r>
                <a:rPr lang="en-US" sz="1100" dirty="0">
                  <a:solidFill>
                    <a:srgbClr val="232F3E"/>
                  </a:solidFill>
                </a:rPr>
                <a:t>PostgreSQL instance</a:t>
              </a:r>
            </a:p>
          </p:txBody>
        </p:sp>
      </p:grpSp>
      <p:grpSp>
        <p:nvGrpSpPr>
          <p:cNvPr id="73" name="Group 72">
            <a:extLst>
              <a:ext uri="{FF2B5EF4-FFF2-40B4-BE49-F238E27FC236}">
                <a16:creationId xmlns:a16="http://schemas.microsoft.com/office/drawing/2014/main" id="{AC47B888-B55A-384B-91AF-278D2AD334BD}"/>
              </a:ext>
            </a:extLst>
          </p:cNvPr>
          <p:cNvGrpSpPr/>
          <p:nvPr/>
        </p:nvGrpSpPr>
        <p:grpSpPr>
          <a:xfrm>
            <a:off x="3352355" y="3818736"/>
            <a:ext cx="1072750" cy="890951"/>
            <a:chOff x="5609204" y="4778367"/>
            <a:chExt cx="1072750" cy="890951"/>
          </a:xfrm>
        </p:grpSpPr>
        <p:pic>
          <p:nvPicPr>
            <p:cNvPr id="74" name="Graphic 73">
              <a:extLst>
                <a:ext uri="{FF2B5EF4-FFF2-40B4-BE49-F238E27FC236}">
                  <a16:creationId xmlns:a16="http://schemas.microsoft.com/office/drawing/2014/main" id="{D723418D-BB2D-EC4A-A9A3-3C2757AFABF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9829" y="4778367"/>
              <a:ext cx="571500" cy="571500"/>
            </a:xfrm>
            <a:prstGeom prst="rect">
              <a:avLst/>
            </a:prstGeom>
          </p:spPr>
        </p:pic>
        <p:sp>
          <p:nvSpPr>
            <p:cNvPr id="75" name="TextBox 74">
              <a:extLst>
                <a:ext uri="{FF2B5EF4-FFF2-40B4-BE49-F238E27FC236}">
                  <a16:creationId xmlns:a16="http://schemas.microsoft.com/office/drawing/2014/main" id="{6CC4C6D9-513C-D045-BD32-26C2DD40E25E}"/>
                </a:ext>
              </a:extLst>
            </p:cNvPr>
            <p:cNvSpPr txBox="1"/>
            <p:nvPr/>
          </p:nvSpPr>
          <p:spPr>
            <a:xfrm>
              <a:off x="5609204" y="5407708"/>
              <a:ext cx="1072750" cy="261610"/>
            </a:xfrm>
            <a:prstGeom prst="rect">
              <a:avLst/>
            </a:prstGeom>
            <a:noFill/>
          </p:spPr>
          <p:txBody>
            <a:bodyPr wrap="square" rtlCol="0">
              <a:spAutoFit/>
            </a:bodyPr>
            <a:lstStyle/>
            <a:p>
              <a:pPr algn="ctr"/>
              <a:r>
                <a:rPr lang="en-US" sz="1100" dirty="0">
                  <a:solidFill>
                    <a:srgbClr val="232F3E"/>
                  </a:solidFill>
                </a:rPr>
                <a:t>SQL primary</a:t>
              </a:r>
            </a:p>
          </p:txBody>
        </p:sp>
      </p:grpSp>
      <p:grpSp>
        <p:nvGrpSpPr>
          <p:cNvPr id="76" name="Group 75">
            <a:extLst>
              <a:ext uri="{FF2B5EF4-FFF2-40B4-BE49-F238E27FC236}">
                <a16:creationId xmlns:a16="http://schemas.microsoft.com/office/drawing/2014/main" id="{0631757F-B171-244E-AB03-16280D2D1318}"/>
              </a:ext>
            </a:extLst>
          </p:cNvPr>
          <p:cNvGrpSpPr/>
          <p:nvPr/>
        </p:nvGrpSpPr>
        <p:grpSpPr>
          <a:xfrm>
            <a:off x="4378696" y="3818736"/>
            <a:ext cx="1072750" cy="890951"/>
            <a:chOff x="5706292" y="5769618"/>
            <a:chExt cx="1072750" cy="890951"/>
          </a:xfrm>
        </p:grpSpPr>
        <p:pic>
          <p:nvPicPr>
            <p:cNvPr id="77" name="Graphic 76">
              <a:extLst>
                <a:ext uri="{FF2B5EF4-FFF2-40B4-BE49-F238E27FC236}">
                  <a16:creationId xmlns:a16="http://schemas.microsoft.com/office/drawing/2014/main" id="{C9F9BED7-2296-9844-A882-F3B3C08E34D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956917" y="5769618"/>
              <a:ext cx="571500" cy="571500"/>
            </a:xfrm>
            <a:prstGeom prst="rect">
              <a:avLst/>
            </a:prstGeom>
          </p:spPr>
        </p:pic>
        <p:sp>
          <p:nvSpPr>
            <p:cNvPr id="78" name="TextBox 77">
              <a:extLst>
                <a:ext uri="{FF2B5EF4-FFF2-40B4-BE49-F238E27FC236}">
                  <a16:creationId xmlns:a16="http://schemas.microsoft.com/office/drawing/2014/main" id="{A83DFA3E-9953-884E-B154-32078E738BF5}"/>
                </a:ext>
              </a:extLst>
            </p:cNvPr>
            <p:cNvSpPr txBox="1"/>
            <p:nvPr/>
          </p:nvSpPr>
          <p:spPr>
            <a:xfrm>
              <a:off x="5706292" y="6398959"/>
              <a:ext cx="1072750" cy="261610"/>
            </a:xfrm>
            <a:prstGeom prst="rect">
              <a:avLst/>
            </a:prstGeom>
            <a:noFill/>
          </p:spPr>
          <p:txBody>
            <a:bodyPr wrap="square" rtlCol="0">
              <a:spAutoFit/>
            </a:bodyPr>
            <a:lstStyle/>
            <a:p>
              <a:pPr algn="ctr"/>
              <a:r>
                <a:rPr lang="en-US" sz="1100" dirty="0">
                  <a:solidFill>
                    <a:srgbClr val="232F3E"/>
                  </a:solidFill>
                </a:rPr>
                <a:t>SQL replica</a:t>
              </a:r>
            </a:p>
          </p:txBody>
        </p:sp>
      </p:grpSp>
    </p:spTree>
    <p:extLst>
      <p:ext uri="{BB962C8B-B14F-4D97-AF65-F5344CB8AC3E}">
        <p14:creationId xmlns:p14="http://schemas.microsoft.com/office/powerpoint/2010/main" val="3024407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Desktop &amp; App Streaming</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29</a:t>
            </a:fld>
            <a:endParaRPr lang="en-US" dirty="0"/>
          </a:p>
        </p:txBody>
      </p:sp>
      <p:pic>
        <p:nvPicPr>
          <p:cNvPr id="3" name="Graphic 2">
            <a:extLst>
              <a:ext uri="{FF2B5EF4-FFF2-40B4-BE49-F238E27FC236}">
                <a16:creationId xmlns:a16="http://schemas.microsoft.com/office/drawing/2014/main" id="{31F06227-A536-9D45-A4E1-2ABDA5CC54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393" y="1129051"/>
            <a:ext cx="762000" cy="1092200"/>
          </a:xfrm>
          <a:prstGeom prst="rect">
            <a:avLst/>
          </a:prstGeom>
        </p:spPr>
      </p:pic>
      <p:sp>
        <p:nvSpPr>
          <p:cNvPr id="7" name="Title 5">
            <a:extLst>
              <a:ext uri="{FF2B5EF4-FFF2-40B4-BE49-F238E27FC236}">
                <a16:creationId xmlns:a16="http://schemas.microsoft.com/office/drawing/2014/main" id="{EF070D47-69FC-304A-85FA-59F9BE520C1A}"/>
              </a:ext>
            </a:extLst>
          </p:cNvPr>
          <p:cNvSpPr txBox="1">
            <a:spLocks/>
          </p:cNvSpPr>
          <p:nvPr/>
        </p:nvSpPr>
        <p:spPr>
          <a:xfrm>
            <a:off x="266700" y="2305778"/>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Developer Tools</a:t>
            </a:r>
          </a:p>
        </p:txBody>
      </p:sp>
      <p:pic>
        <p:nvPicPr>
          <p:cNvPr id="8" name="Graphic 7">
            <a:extLst>
              <a:ext uri="{FF2B5EF4-FFF2-40B4-BE49-F238E27FC236}">
                <a16:creationId xmlns:a16="http://schemas.microsoft.com/office/drawing/2014/main" id="{E8D083B0-8427-4E4B-8338-AB70F14936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393" y="3060763"/>
            <a:ext cx="762000" cy="952500"/>
          </a:xfrm>
          <a:prstGeom prst="rect">
            <a:avLst/>
          </a:prstGeom>
        </p:spPr>
      </p:pic>
      <p:pic>
        <p:nvPicPr>
          <p:cNvPr id="9" name="Graphic 8">
            <a:extLst>
              <a:ext uri="{FF2B5EF4-FFF2-40B4-BE49-F238E27FC236}">
                <a16:creationId xmlns:a16="http://schemas.microsoft.com/office/drawing/2014/main" id="{98E3D738-B899-E641-880D-7793950378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35454" y="3060763"/>
            <a:ext cx="762000" cy="1092200"/>
          </a:xfrm>
          <a:prstGeom prst="rect">
            <a:avLst/>
          </a:prstGeom>
        </p:spPr>
      </p:pic>
      <p:pic>
        <p:nvPicPr>
          <p:cNvPr id="10" name="Graphic 9">
            <a:extLst>
              <a:ext uri="{FF2B5EF4-FFF2-40B4-BE49-F238E27FC236}">
                <a16:creationId xmlns:a16="http://schemas.microsoft.com/office/drawing/2014/main" id="{8089F07D-6BB9-1C44-8A38-0333855064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4767" y="3060763"/>
            <a:ext cx="762000" cy="1092200"/>
          </a:xfrm>
          <a:prstGeom prst="rect">
            <a:avLst/>
          </a:prstGeom>
        </p:spPr>
      </p:pic>
      <p:pic>
        <p:nvPicPr>
          <p:cNvPr id="11" name="Graphic 10">
            <a:extLst>
              <a:ext uri="{FF2B5EF4-FFF2-40B4-BE49-F238E27FC236}">
                <a16:creationId xmlns:a16="http://schemas.microsoft.com/office/drawing/2014/main" id="{2F0A0E85-9F7E-FD4E-877C-D71DFE7A50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6141" y="3060763"/>
            <a:ext cx="762000" cy="1092200"/>
          </a:xfrm>
          <a:prstGeom prst="rect">
            <a:avLst/>
          </a:prstGeom>
        </p:spPr>
      </p:pic>
      <p:pic>
        <p:nvPicPr>
          <p:cNvPr id="12" name="Graphic 11">
            <a:extLst>
              <a:ext uri="{FF2B5EF4-FFF2-40B4-BE49-F238E27FC236}">
                <a16:creationId xmlns:a16="http://schemas.microsoft.com/office/drawing/2014/main" id="{3A7AE951-F8C5-9D4C-AB81-868D47A2A6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96828" y="3060763"/>
            <a:ext cx="762000" cy="1092200"/>
          </a:xfrm>
          <a:prstGeom prst="rect">
            <a:avLst/>
          </a:prstGeom>
        </p:spPr>
      </p:pic>
      <p:pic>
        <p:nvPicPr>
          <p:cNvPr id="13" name="Graphic 12">
            <a:extLst>
              <a:ext uri="{FF2B5EF4-FFF2-40B4-BE49-F238E27FC236}">
                <a16:creationId xmlns:a16="http://schemas.microsoft.com/office/drawing/2014/main" id="{ED48EE09-CCC4-E646-9681-4422AA431E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74080" y="3060763"/>
            <a:ext cx="762000" cy="952500"/>
          </a:xfrm>
          <a:prstGeom prst="rect">
            <a:avLst/>
          </a:prstGeom>
        </p:spPr>
      </p:pic>
      <p:pic>
        <p:nvPicPr>
          <p:cNvPr id="14" name="Graphic 13">
            <a:extLst>
              <a:ext uri="{FF2B5EF4-FFF2-40B4-BE49-F238E27FC236}">
                <a16:creationId xmlns:a16="http://schemas.microsoft.com/office/drawing/2014/main" id="{1DC83168-7465-8243-8989-8AA0619D52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88883" y="3060763"/>
            <a:ext cx="762000" cy="952500"/>
          </a:xfrm>
          <a:prstGeom prst="rect">
            <a:avLst/>
          </a:prstGeom>
        </p:spPr>
      </p:pic>
      <p:pic>
        <p:nvPicPr>
          <p:cNvPr id="15" name="Graphic 14">
            <a:extLst>
              <a:ext uri="{FF2B5EF4-FFF2-40B4-BE49-F238E27FC236}">
                <a16:creationId xmlns:a16="http://schemas.microsoft.com/office/drawing/2014/main" id="{90D46FE4-C71B-9345-BE47-4DDCBE1F44C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58198" y="3060763"/>
            <a:ext cx="762000" cy="1092200"/>
          </a:xfrm>
          <a:prstGeom prst="rect">
            <a:avLst/>
          </a:prstGeom>
        </p:spPr>
      </p:pic>
      <p:sp>
        <p:nvSpPr>
          <p:cNvPr id="16" name="Title 5">
            <a:extLst>
              <a:ext uri="{FF2B5EF4-FFF2-40B4-BE49-F238E27FC236}">
                <a16:creationId xmlns:a16="http://schemas.microsoft.com/office/drawing/2014/main" id="{F5535C92-4989-5A47-B862-9D37F14C7AD2}"/>
              </a:ext>
            </a:extLst>
          </p:cNvPr>
          <p:cNvSpPr txBox="1">
            <a:spLocks/>
          </p:cNvSpPr>
          <p:nvPr/>
        </p:nvSpPr>
        <p:spPr>
          <a:xfrm>
            <a:off x="266700" y="4453924"/>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Game Development</a:t>
            </a:r>
          </a:p>
        </p:txBody>
      </p:sp>
      <p:pic>
        <p:nvPicPr>
          <p:cNvPr id="17" name="Graphic 16">
            <a:extLst>
              <a:ext uri="{FF2B5EF4-FFF2-40B4-BE49-F238E27FC236}">
                <a16:creationId xmlns:a16="http://schemas.microsoft.com/office/drawing/2014/main" id="{AF30F7B1-A461-E24E-9D0B-343CD2D647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3335" y="5047649"/>
            <a:ext cx="762000" cy="1092200"/>
          </a:xfrm>
          <a:prstGeom prst="rect">
            <a:avLst/>
          </a:prstGeom>
        </p:spPr>
      </p:pic>
      <p:pic>
        <p:nvPicPr>
          <p:cNvPr id="19" name="Graphic 18">
            <a:extLst>
              <a:ext uri="{FF2B5EF4-FFF2-40B4-BE49-F238E27FC236}">
                <a16:creationId xmlns:a16="http://schemas.microsoft.com/office/drawing/2014/main" id="{C6573D01-83CF-DC40-8162-5B20600865D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27513" y="3060763"/>
            <a:ext cx="762000" cy="1231900"/>
          </a:xfrm>
          <a:prstGeom prst="rect">
            <a:avLst/>
          </a:prstGeom>
        </p:spPr>
      </p:pic>
    </p:spTree>
    <p:extLst>
      <p:ext uri="{BB962C8B-B14F-4D97-AF65-F5344CB8AC3E}">
        <p14:creationId xmlns:p14="http://schemas.microsoft.com/office/powerpoint/2010/main" val="303195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a:xfrm>
            <a:off x="266700" y="2353234"/>
            <a:ext cx="11696699" cy="3490353"/>
          </a:xfrm>
        </p:spPr>
        <p:txBody>
          <a:bodyPr anchor="t"/>
          <a:lstStyle/>
          <a:p>
            <a:pPr marL="457200" indent="-457200">
              <a:buFont typeface="+mj-lt"/>
              <a:buAutoNum type="arabicPeriod"/>
            </a:pPr>
            <a:r>
              <a:rPr lang="en-US" dirty="0">
                <a:hlinkClick r:id="rId2" action="ppaction://hlinksldjump"/>
              </a:rPr>
              <a:t>Introduction</a:t>
            </a:r>
            <a:endParaRPr lang="en-US" dirty="0"/>
          </a:p>
          <a:p>
            <a:pPr marL="457200" indent="-457200">
              <a:buFont typeface="+mj-lt"/>
              <a:buAutoNum type="arabicPeriod"/>
            </a:pPr>
            <a:r>
              <a:rPr lang="en-US" dirty="0">
                <a:hlinkClick r:id="rId3" action="ppaction://hlinksldjump"/>
              </a:rPr>
              <a:t>System</a:t>
            </a:r>
            <a:endParaRPr lang="en-US" dirty="0"/>
          </a:p>
          <a:p>
            <a:pPr marL="457200" indent="-457200">
              <a:buFont typeface="+mj-lt"/>
              <a:buAutoNum type="arabicPeriod"/>
            </a:pPr>
            <a:r>
              <a:rPr lang="en-US" dirty="0">
                <a:hlinkClick r:id="rId4" action="ppaction://hlinksldjump"/>
              </a:rPr>
              <a:t>Guidelines</a:t>
            </a:r>
            <a:endParaRPr lang="en-US" dirty="0">
              <a:hlinkClick r:id="rId5" action="ppaction://hlinksldjump"/>
            </a:endParaRPr>
          </a:p>
          <a:p>
            <a:pPr marL="457200" indent="-457200">
              <a:buFont typeface="+mj-lt"/>
              <a:buAutoNum type="arabicPeriod"/>
            </a:pPr>
            <a:r>
              <a:rPr lang="en-US" dirty="0">
                <a:hlinkClick r:id="rId5" action="ppaction://hlinksldjump"/>
              </a:rPr>
              <a:t>Elements</a:t>
            </a:r>
            <a:endParaRPr lang="en-US" dirty="0"/>
          </a:p>
          <a:p>
            <a:pPr marL="457200" indent="-457200">
              <a:buFont typeface="+mj-lt"/>
              <a:buAutoNum type="arabicPeriod"/>
            </a:pPr>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Internet of Things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30</a:t>
            </a:fld>
            <a:endParaRPr lang="en-US" dirty="0"/>
          </a:p>
        </p:txBody>
      </p:sp>
      <p:pic>
        <p:nvPicPr>
          <p:cNvPr id="3" name="Graphic 2">
            <a:extLst>
              <a:ext uri="{FF2B5EF4-FFF2-40B4-BE49-F238E27FC236}">
                <a16:creationId xmlns:a16="http://schemas.microsoft.com/office/drawing/2014/main" id="{EDB0ED6F-A3FD-3D46-BFB9-2A9997EBAA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0530" y="1142210"/>
            <a:ext cx="762000" cy="952500"/>
          </a:xfrm>
          <a:prstGeom prst="rect">
            <a:avLst/>
          </a:prstGeom>
        </p:spPr>
      </p:pic>
      <p:pic>
        <p:nvPicPr>
          <p:cNvPr id="8" name="Graphic 7">
            <a:extLst>
              <a:ext uri="{FF2B5EF4-FFF2-40B4-BE49-F238E27FC236}">
                <a16:creationId xmlns:a16="http://schemas.microsoft.com/office/drawing/2014/main" id="{4346E4E6-A3E3-D44D-99A2-CFC3F0244A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9665" y="1142210"/>
            <a:ext cx="762000" cy="1092200"/>
          </a:xfrm>
          <a:prstGeom prst="rect">
            <a:avLst/>
          </a:prstGeom>
        </p:spPr>
      </p:pic>
      <p:pic>
        <p:nvPicPr>
          <p:cNvPr id="10" name="Graphic 9">
            <a:extLst>
              <a:ext uri="{FF2B5EF4-FFF2-40B4-BE49-F238E27FC236}">
                <a16:creationId xmlns:a16="http://schemas.microsoft.com/office/drawing/2014/main" id="{6BA2F051-8EEB-8244-9461-34D95F1C75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98800" y="1142210"/>
            <a:ext cx="762000" cy="1092200"/>
          </a:xfrm>
          <a:prstGeom prst="rect">
            <a:avLst/>
          </a:prstGeom>
        </p:spPr>
      </p:pic>
      <p:pic>
        <p:nvPicPr>
          <p:cNvPr id="12" name="Graphic 11">
            <a:extLst>
              <a:ext uri="{FF2B5EF4-FFF2-40B4-BE49-F238E27FC236}">
                <a16:creationId xmlns:a16="http://schemas.microsoft.com/office/drawing/2014/main" id="{AF4A8D1E-7AF0-244C-A856-AA7BD51650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17935" y="1142210"/>
            <a:ext cx="762000" cy="1092200"/>
          </a:xfrm>
          <a:prstGeom prst="rect">
            <a:avLst/>
          </a:prstGeom>
        </p:spPr>
      </p:pic>
      <p:pic>
        <p:nvPicPr>
          <p:cNvPr id="14" name="Graphic 13">
            <a:extLst>
              <a:ext uri="{FF2B5EF4-FFF2-40B4-BE49-F238E27FC236}">
                <a16:creationId xmlns:a16="http://schemas.microsoft.com/office/drawing/2014/main" id="{C9BE48AA-C587-7C42-A232-6760E5255F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37070" y="1142210"/>
            <a:ext cx="762000" cy="1092200"/>
          </a:xfrm>
          <a:prstGeom prst="rect">
            <a:avLst/>
          </a:prstGeom>
        </p:spPr>
      </p:pic>
      <p:pic>
        <p:nvPicPr>
          <p:cNvPr id="16" name="Graphic 15">
            <a:extLst>
              <a:ext uri="{FF2B5EF4-FFF2-40B4-BE49-F238E27FC236}">
                <a16:creationId xmlns:a16="http://schemas.microsoft.com/office/drawing/2014/main" id="{AF505672-8C03-7349-823D-39C7E7D07E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6205" y="1142210"/>
            <a:ext cx="762000" cy="1092200"/>
          </a:xfrm>
          <a:prstGeom prst="rect">
            <a:avLst/>
          </a:prstGeom>
        </p:spPr>
      </p:pic>
      <p:pic>
        <p:nvPicPr>
          <p:cNvPr id="18" name="Graphic 17">
            <a:extLst>
              <a:ext uri="{FF2B5EF4-FFF2-40B4-BE49-F238E27FC236}">
                <a16:creationId xmlns:a16="http://schemas.microsoft.com/office/drawing/2014/main" id="{D5453B60-FB21-E744-9CE3-C3BFA818F2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5340" y="1142210"/>
            <a:ext cx="762000" cy="1231900"/>
          </a:xfrm>
          <a:prstGeom prst="rect">
            <a:avLst/>
          </a:prstGeom>
        </p:spPr>
      </p:pic>
      <p:pic>
        <p:nvPicPr>
          <p:cNvPr id="20" name="Graphic 19">
            <a:extLst>
              <a:ext uri="{FF2B5EF4-FFF2-40B4-BE49-F238E27FC236}">
                <a16:creationId xmlns:a16="http://schemas.microsoft.com/office/drawing/2014/main" id="{EE462FEA-9B85-4A49-ADDD-5C5A866F425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4472" y="1142210"/>
            <a:ext cx="762000" cy="1231900"/>
          </a:xfrm>
          <a:prstGeom prst="rect">
            <a:avLst/>
          </a:prstGeom>
        </p:spPr>
      </p:pic>
      <p:grpSp>
        <p:nvGrpSpPr>
          <p:cNvPr id="121" name="Group 120">
            <a:extLst>
              <a:ext uri="{FF2B5EF4-FFF2-40B4-BE49-F238E27FC236}">
                <a16:creationId xmlns:a16="http://schemas.microsoft.com/office/drawing/2014/main" id="{2674B7DD-F341-8547-BF10-8EA0B03B0A51}"/>
              </a:ext>
            </a:extLst>
          </p:cNvPr>
          <p:cNvGrpSpPr/>
          <p:nvPr/>
        </p:nvGrpSpPr>
        <p:grpSpPr>
          <a:xfrm>
            <a:off x="266700" y="3404401"/>
            <a:ext cx="1072750" cy="879676"/>
            <a:chOff x="871905" y="3413175"/>
            <a:chExt cx="1072750" cy="879676"/>
          </a:xfrm>
        </p:grpSpPr>
        <p:sp>
          <p:nvSpPr>
            <p:cNvPr id="21" name="TextBox 20">
              <a:extLst>
                <a:ext uri="{FF2B5EF4-FFF2-40B4-BE49-F238E27FC236}">
                  <a16:creationId xmlns:a16="http://schemas.microsoft.com/office/drawing/2014/main" id="{EFF31F13-73E6-8E41-9834-CFA3ECF8E8D1}"/>
                </a:ext>
              </a:extLst>
            </p:cNvPr>
            <p:cNvSpPr txBox="1"/>
            <p:nvPr/>
          </p:nvSpPr>
          <p:spPr>
            <a:xfrm>
              <a:off x="871905" y="4031241"/>
              <a:ext cx="1072750" cy="261610"/>
            </a:xfrm>
            <a:prstGeom prst="rect">
              <a:avLst/>
            </a:prstGeom>
            <a:noFill/>
          </p:spPr>
          <p:txBody>
            <a:bodyPr wrap="square" rtlCol="0">
              <a:spAutoFit/>
            </a:bodyPr>
            <a:lstStyle/>
            <a:p>
              <a:pPr algn="ctr"/>
              <a:r>
                <a:rPr lang="en-US" sz="1100" dirty="0">
                  <a:solidFill>
                    <a:srgbClr val="232F3E"/>
                  </a:solidFill>
                </a:rPr>
                <a:t>Bank</a:t>
              </a:r>
            </a:p>
          </p:txBody>
        </p:sp>
        <p:pic>
          <p:nvPicPr>
            <p:cNvPr id="69" name="Graphic 68">
              <a:extLst>
                <a:ext uri="{FF2B5EF4-FFF2-40B4-BE49-F238E27FC236}">
                  <a16:creationId xmlns:a16="http://schemas.microsoft.com/office/drawing/2014/main" id="{6EC65DDE-0945-4647-B207-1E689A8A19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2530" y="3413175"/>
              <a:ext cx="571500" cy="571500"/>
            </a:xfrm>
            <a:prstGeom prst="rect">
              <a:avLst/>
            </a:prstGeom>
          </p:spPr>
        </p:pic>
      </p:grpSp>
      <p:grpSp>
        <p:nvGrpSpPr>
          <p:cNvPr id="122" name="Group 121">
            <a:extLst>
              <a:ext uri="{FF2B5EF4-FFF2-40B4-BE49-F238E27FC236}">
                <a16:creationId xmlns:a16="http://schemas.microsoft.com/office/drawing/2014/main" id="{D988DD1B-5B5C-7641-81A1-62BD29DA97F6}"/>
              </a:ext>
            </a:extLst>
          </p:cNvPr>
          <p:cNvGrpSpPr/>
          <p:nvPr/>
        </p:nvGrpSpPr>
        <p:grpSpPr>
          <a:xfrm>
            <a:off x="1206500" y="3404401"/>
            <a:ext cx="1072750" cy="879676"/>
            <a:chOff x="1811705" y="3413175"/>
            <a:chExt cx="1072750" cy="879676"/>
          </a:xfrm>
        </p:grpSpPr>
        <p:pic>
          <p:nvPicPr>
            <p:cNvPr id="71" name="Graphic 70">
              <a:extLst>
                <a:ext uri="{FF2B5EF4-FFF2-40B4-BE49-F238E27FC236}">
                  <a16:creationId xmlns:a16="http://schemas.microsoft.com/office/drawing/2014/main" id="{7A085CB3-3AFE-4B4A-AC12-5640516E741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62330" y="3413175"/>
              <a:ext cx="571500" cy="571500"/>
            </a:xfrm>
            <a:prstGeom prst="rect">
              <a:avLst/>
            </a:prstGeom>
          </p:spPr>
        </p:pic>
        <p:sp>
          <p:nvSpPr>
            <p:cNvPr id="105" name="TextBox 104">
              <a:extLst>
                <a:ext uri="{FF2B5EF4-FFF2-40B4-BE49-F238E27FC236}">
                  <a16:creationId xmlns:a16="http://schemas.microsoft.com/office/drawing/2014/main" id="{DB90F3CC-B30D-D441-A933-C343C3D16EBF}"/>
                </a:ext>
              </a:extLst>
            </p:cNvPr>
            <p:cNvSpPr txBox="1"/>
            <p:nvPr/>
          </p:nvSpPr>
          <p:spPr>
            <a:xfrm>
              <a:off x="1811705" y="4031241"/>
              <a:ext cx="1072750" cy="261610"/>
            </a:xfrm>
            <a:prstGeom prst="rect">
              <a:avLst/>
            </a:prstGeom>
            <a:noFill/>
          </p:spPr>
          <p:txBody>
            <a:bodyPr wrap="square" rtlCol="0">
              <a:spAutoFit/>
            </a:bodyPr>
            <a:lstStyle/>
            <a:p>
              <a:pPr algn="ctr"/>
              <a:r>
                <a:rPr lang="en-US" sz="1100" dirty="0">
                  <a:solidFill>
                    <a:srgbClr val="232F3E"/>
                  </a:solidFill>
                </a:rPr>
                <a:t>Bicycle</a:t>
              </a:r>
            </a:p>
          </p:txBody>
        </p:sp>
      </p:grpSp>
      <p:grpSp>
        <p:nvGrpSpPr>
          <p:cNvPr id="123" name="Group 122">
            <a:extLst>
              <a:ext uri="{FF2B5EF4-FFF2-40B4-BE49-F238E27FC236}">
                <a16:creationId xmlns:a16="http://schemas.microsoft.com/office/drawing/2014/main" id="{B25BB977-26FC-8E4E-ADED-EE2BF4DFCE53}"/>
              </a:ext>
            </a:extLst>
          </p:cNvPr>
          <p:cNvGrpSpPr/>
          <p:nvPr/>
        </p:nvGrpSpPr>
        <p:grpSpPr>
          <a:xfrm>
            <a:off x="2133600" y="3404401"/>
            <a:ext cx="1072750" cy="879676"/>
            <a:chOff x="2738805" y="3413175"/>
            <a:chExt cx="1072750" cy="879676"/>
          </a:xfrm>
        </p:grpSpPr>
        <p:pic>
          <p:nvPicPr>
            <p:cNvPr id="73" name="Graphic 72">
              <a:extLst>
                <a:ext uri="{FF2B5EF4-FFF2-40B4-BE49-F238E27FC236}">
                  <a16:creationId xmlns:a16="http://schemas.microsoft.com/office/drawing/2014/main" id="{B9D67978-B2A0-E149-B78F-B2B33EB7CE8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89430" y="3413175"/>
              <a:ext cx="571500" cy="571500"/>
            </a:xfrm>
            <a:prstGeom prst="rect">
              <a:avLst/>
            </a:prstGeom>
          </p:spPr>
        </p:pic>
        <p:sp>
          <p:nvSpPr>
            <p:cNvPr id="106" name="TextBox 105">
              <a:extLst>
                <a:ext uri="{FF2B5EF4-FFF2-40B4-BE49-F238E27FC236}">
                  <a16:creationId xmlns:a16="http://schemas.microsoft.com/office/drawing/2014/main" id="{3B5AE324-79F6-7C48-A698-337FEBECF839}"/>
                </a:ext>
              </a:extLst>
            </p:cNvPr>
            <p:cNvSpPr txBox="1"/>
            <p:nvPr/>
          </p:nvSpPr>
          <p:spPr>
            <a:xfrm>
              <a:off x="2738805" y="4031241"/>
              <a:ext cx="1072750" cy="261610"/>
            </a:xfrm>
            <a:prstGeom prst="rect">
              <a:avLst/>
            </a:prstGeom>
            <a:noFill/>
          </p:spPr>
          <p:txBody>
            <a:bodyPr wrap="square" rtlCol="0">
              <a:spAutoFit/>
            </a:bodyPr>
            <a:lstStyle/>
            <a:p>
              <a:pPr algn="ctr"/>
              <a:r>
                <a:rPr lang="en-US" sz="1100" dirty="0">
                  <a:solidFill>
                    <a:srgbClr val="232F3E"/>
                  </a:solidFill>
                </a:rPr>
                <a:t>Camera</a:t>
              </a:r>
            </a:p>
          </p:txBody>
        </p:sp>
      </p:grpSp>
      <p:grpSp>
        <p:nvGrpSpPr>
          <p:cNvPr id="124" name="Group 123">
            <a:extLst>
              <a:ext uri="{FF2B5EF4-FFF2-40B4-BE49-F238E27FC236}">
                <a16:creationId xmlns:a16="http://schemas.microsoft.com/office/drawing/2014/main" id="{591F2780-37A0-694C-9797-35367F1C9E05}"/>
              </a:ext>
            </a:extLst>
          </p:cNvPr>
          <p:cNvGrpSpPr/>
          <p:nvPr/>
        </p:nvGrpSpPr>
        <p:grpSpPr>
          <a:xfrm>
            <a:off x="3092450" y="3404401"/>
            <a:ext cx="1072750" cy="879676"/>
            <a:chOff x="3697655" y="3413175"/>
            <a:chExt cx="1072750" cy="879676"/>
          </a:xfrm>
        </p:grpSpPr>
        <p:pic>
          <p:nvPicPr>
            <p:cNvPr id="75" name="Graphic 74">
              <a:extLst>
                <a:ext uri="{FF2B5EF4-FFF2-40B4-BE49-F238E27FC236}">
                  <a16:creationId xmlns:a16="http://schemas.microsoft.com/office/drawing/2014/main" id="{7A784989-BAB3-4443-9F82-EDF28A8574D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48280" y="3413175"/>
              <a:ext cx="571500" cy="571500"/>
            </a:xfrm>
            <a:prstGeom prst="rect">
              <a:avLst/>
            </a:prstGeom>
          </p:spPr>
        </p:pic>
        <p:sp>
          <p:nvSpPr>
            <p:cNvPr id="107" name="TextBox 106">
              <a:extLst>
                <a:ext uri="{FF2B5EF4-FFF2-40B4-BE49-F238E27FC236}">
                  <a16:creationId xmlns:a16="http://schemas.microsoft.com/office/drawing/2014/main" id="{231410D8-558D-264B-8154-2D7B9597CED8}"/>
                </a:ext>
              </a:extLst>
            </p:cNvPr>
            <p:cNvSpPr txBox="1"/>
            <p:nvPr/>
          </p:nvSpPr>
          <p:spPr>
            <a:xfrm>
              <a:off x="3697655" y="4031241"/>
              <a:ext cx="1072750" cy="261610"/>
            </a:xfrm>
            <a:prstGeom prst="rect">
              <a:avLst/>
            </a:prstGeom>
            <a:noFill/>
          </p:spPr>
          <p:txBody>
            <a:bodyPr wrap="square" rtlCol="0">
              <a:spAutoFit/>
            </a:bodyPr>
            <a:lstStyle/>
            <a:p>
              <a:pPr algn="ctr"/>
              <a:r>
                <a:rPr lang="en-US" sz="1100" dirty="0">
                  <a:solidFill>
                    <a:srgbClr val="232F3E"/>
                  </a:solidFill>
                </a:rPr>
                <a:t>Car</a:t>
              </a:r>
            </a:p>
          </p:txBody>
        </p:sp>
      </p:grpSp>
      <p:grpSp>
        <p:nvGrpSpPr>
          <p:cNvPr id="125" name="Group 124">
            <a:extLst>
              <a:ext uri="{FF2B5EF4-FFF2-40B4-BE49-F238E27FC236}">
                <a16:creationId xmlns:a16="http://schemas.microsoft.com/office/drawing/2014/main" id="{5C1FF7E5-83D8-B749-80F1-4845B9F2851A}"/>
              </a:ext>
            </a:extLst>
          </p:cNvPr>
          <p:cNvGrpSpPr/>
          <p:nvPr/>
        </p:nvGrpSpPr>
        <p:grpSpPr>
          <a:xfrm>
            <a:off x="4051300" y="3404401"/>
            <a:ext cx="1072750" cy="879676"/>
            <a:chOff x="4656505" y="3413175"/>
            <a:chExt cx="1072750" cy="879676"/>
          </a:xfrm>
        </p:grpSpPr>
        <p:pic>
          <p:nvPicPr>
            <p:cNvPr id="77" name="Graphic 76">
              <a:extLst>
                <a:ext uri="{FF2B5EF4-FFF2-40B4-BE49-F238E27FC236}">
                  <a16:creationId xmlns:a16="http://schemas.microsoft.com/office/drawing/2014/main" id="{F682968E-60BC-F841-967E-9E3841EB60B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07130" y="3413175"/>
              <a:ext cx="571500" cy="571500"/>
            </a:xfrm>
            <a:prstGeom prst="rect">
              <a:avLst/>
            </a:prstGeom>
          </p:spPr>
        </p:pic>
        <p:sp>
          <p:nvSpPr>
            <p:cNvPr id="108" name="TextBox 107">
              <a:extLst>
                <a:ext uri="{FF2B5EF4-FFF2-40B4-BE49-F238E27FC236}">
                  <a16:creationId xmlns:a16="http://schemas.microsoft.com/office/drawing/2014/main" id="{2D4B9286-58D9-DC47-B33F-F439AE71B273}"/>
                </a:ext>
              </a:extLst>
            </p:cNvPr>
            <p:cNvSpPr txBox="1"/>
            <p:nvPr/>
          </p:nvSpPr>
          <p:spPr>
            <a:xfrm>
              <a:off x="4656505" y="4031241"/>
              <a:ext cx="1072750" cy="261610"/>
            </a:xfrm>
            <a:prstGeom prst="rect">
              <a:avLst/>
            </a:prstGeom>
            <a:noFill/>
          </p:spPr>
          <p:txBody>
            <a:bodyPr wrap="square" rtlCol="0">
              <a:spAutoFit/>
            </a:bodyPr>
            <a:lstStyle/>
            <a:p>
              <a:pPr algn="ctr"/>
              <a:r>
                <a:rPr lang="en-US" sz="1100" dirty="0">
                  <a:solidFill>
                    <a:srgbClr val="232F3E"/>
                  </a:solidFill>
                </a:rPr>
                <a:t>Cart</a:t>
              </a:r>
            </a:p>
          </p:txBody>
        </p:sp>
      </p:grpSp>
      <p:grpSp>
        <p:nvGrpSpPr>
          <p:cNvPr id="126" name="Group 125">
            <a:extLst>
              <a:ext uri="{FF2B5EF4-FFF2-40B4-BE49-F238E27FC236}">
                <a16:creationId xmlns:a16="http://schemas.microsoft.com/office/drawing/2014/main" id="{9D947BC2-D496-E54C-9172-E8C04794A484}"/>
              </a:ext>
            </a:extLst>
          </p:cNvPr>
          <p:cNvGrpSpPr/>
          <p:nvPr/>
        </p:nvGrpSpPr>
        <p:grpSpPr>
          <a:xfrm>
            <a:off x="5010150" y="3404401"/>
            <a:ext cx="1072750" cy="879676"/>
            <a:chOff x="5615355" y="3413175"/>
            <a:chExt cx="1072750" cy="879676"/>
          </a:xfrm>
        </p:grpSpPr>
        <p:pic>
          <p:nvPicPr>
            <p:cNvPr id="79" name="Graphic 78">
              <a:extLst>
                <a:ext uri="{FF2B5EF4-FFF2-40B4-BE49-F238E27FC236}">
                  <a16:creationId xmlns:a16="http://schemas.microsoft.com/office/drawing/2014/main" id="{F43AED6E-1978-7041-9D97-63B73066D3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865980" y="3413175"/>
              <a:ext cx="571500" cy="571500"/>
            </a:xfrm>
            <a:prstGeom prst="rect">
              <a:avLst/>
            </a:prstGeom>
          </p:spPr>
        </p:pic>
        <p:sp>
          <p:nvSpPr>
            <p:cNvPr id="109" name="TextBox 108">
              <a:extLst>
                <a:ext uri="{FF2B5EF4-FFF2-40B4-BE49-F238E27FC236}">
                  <a16:creationId xmlns:a16="http://schemas.microsoft.com/office/drawing/2014/main" id="{25D83CAF-872A-504A-A74F-2AD5A01F78DC}"/>
                </a:ext>
              </a:extLst>
            </p:cNvPr>
            <p:cNvSpPr txBox="1"/>
            <p:nvPr/>
          </p:nvSpPr>
          <p:spPr>
            <a:xfrm>
              <a:off x="5615355" y="4031241"/>
              <a:ext cx="1072750" cy="261610"/>
            </a:xfrm>
            <a:prstGeom prst="rect">
              <a:avLst/>
            </a:prstGeom>
            <a:noFill/>
          </p:spPr>
          <p:txBody>
            <a:bodyPr wrap="square" rtlCol="0">
              <a:spAutoFit/>
            </a:bodyPr>
            <a:lstStyle/>
            <a:p>
              <a:pPr algn="ctr"/>
              <a:r>
                <a:rPr lang="en-US" sz="1100" dirty="0">
                  <a:solidFill>
                    <a:srgbClr val="232F3E"/>
                  </a:solidFill>
                </a:rPr>
                <a:t>Coffee pot</a:t>
              </a:r>
            </a:p>
          </p:txBody>
        </p:sp>
      </p:grpSp>
      <p:grpSp>
        <p:nvGrpSpPr>
          <p:cNvPr id="127" name="Group 126">
            <a:extLst>
              <a:ext uri="{FF2B5EF4-FFF2-40B4-BE49-F238E27FC236}">
                <a16:creationId xmlns:a16="http://schemas.microsoft.com/office/drawing/2014/main" id="{0EB45C6F-EBB2-C64D-BB32-06489CD3452E}"/>
              </a:ext>
            </a:extLst>
          </p:cNvPr>
          <p:cNvGrpSpPr/>
          <p:nvPr/>
        </p:nvGrpSpPr>
        <p:grpSpPr>
          <a:xfrm>
            <a:off x="5880100" y="3404401"/>
            <a:ext cx="1072750" cy="879676"/>
            <a:chOff x="6485305" y="3413175"/>
            <a:chExt cx="1072750" cy="879676"/>
          </a:xfrm>
        </p:grpSpPr>
        <p:pic>
          <p:nvPicPr>
            <p:cNvPr id="81" name="Graphic 80">
              <a:extLst>
                <a:ext uri="{FF2B5EF4-FFF2-40B4-BE49-F238E27FC236}">
                  <a16:creationId xmlns:a16="http://schemas.microsoft.com/office/drawing/2014/main" id="{CD0940C1-DC91-3C40-97EF-06BC02516AE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735930" y="3413175"/>
              <a:ext cx="571500" cy="571500"/>
            </a:xfrm>
            <a:prstGeom prst="rect">
              <a:avLst/>
            </a:prstGeom>
          </p:spPr>
        </p:pic>
        <p:sp>
          <p:nvSpPr>
            <p:cNvPr id="110" name="TextBox 109">
              <a:extLst>
                <a:ext uri="{FF2B5EF4-FFF2-40B4-BE49-F238E27FC236}">
                  <a16:creationId xmlns:a16="http://schemas.microsoft.com/office/drawing/2014/main" id="{325DA6EC-2203-AC4E-8D84-903F82896B4D}"/>
                </a:ext>
              </a:extLst>
            </p:cNvPr>
            <p:cNvSpPr txBox="1"/>
            <p:nvPr/>
          </p:nvSpPr>
          <p:spPr>
            <a:xfrm>
              <a:off x="6485305" y="4031241"/>
              <a:ext cx="1072750" cy="261610"/>
            </a:xfrm>
            <a:prstGeom prst="rect">
              <a:avLst/>
            </a:prstGeom>
            <a:noFill/>
          </p:spPr>
          <p:txBody>
            <a:bodyPr wrap="square" rtlCol="0">
              <a:spAutoFit/>
            </a:bodyPr>
            <a:lstStyle/>
            <a:p>
              <a:pPr algn="ctr"/>
              <a:r>
                <a:rPr lang="en-US" sz="1100" dirty="0">
                  <a:solidFill>
                    <a:srgbClr val="232F3E"/>
                  </a:solidFill>
                </a:rPr>
                <a:t>Door lock</a:t>
              </a:r>
            </a:p>
          </p:txBody>
        </p:sp>
      </p:grpSp>
      <p:grpSp>
        <p:nvGrpSpPr>
          <p:cNvPr id="128" name="Group 127">
            <a:extLst>
              <a:ext uri="{FF2B5EF4-FFF2-40B4-BE49-F238E27FC236}">
                <a16:creationId xmlns:a16="http://schemas.microsoft.com/office/drawing/2014/main" id="{E2DF5D52-EE7D-3A45-8580-B48A0BB755E0}"/>
              </a:ext>
            </a:extLst>
          </p:cNvPr>
          <p:cNvGrpSpPr/>
          <p:nvPr/>
        </p:nvGrpSpPr>
        <p:grpSpPr>
          <a:xfrm>
            <a:off x="6826250" y="3404401"/>
            <a:ext cx="1072750" cy="879676"/>
            <a:chOff x="7431455" y="3413175"/>
            <a:chExt cx="1072750" cy="879676"/>
          </a:xfrm>
        </p:grpSpPr>
        <p:pic>
          <p:nvPicPr>
            <p:cNvPr id="83" name="Graphic 82">
              <a:extLst>
                <a:ext uri="{FF2B5EF4-FFF2-40B4-BE49-F238E27FC236}">
                  <a16:creationId xmlns:a16="http://schemas.microsoft.com/office/drawing/2014/main" id="{1A027E9B-F6D4-0545-BC39-F0527C4138C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682080" y="3413175"/>
              <a:ext cx="571500" cy="571500"/>
            </a:xfrm>
            <a:prstGeom prst="rect">
              <a:avLst/>
            </a:prstGeom>
          </p:spPr>
        </p:pic>
        <p:sp>
          <p:nvSpPr>
            <p:cNvPr id="111" name="TextBox 110">
              <a:extLst>
                <a:ext uri="{FF2B5EF4-FFF2-40B4-BE49-F238E27FC236}">
                  <a16:creationId xmlns:a16="http://schemas.microsoft.com/office/drawing/2014/main" id="{21C19C39-7E4D-EA4A-BC56-2BCC2EAFC1E0}"/>
                </a:ext>
              </a:extLst>
            </p:cNvPr>
            <p:cNvSpPr txBox="1"/>
            <p:nvPr/>
          </p:nvSpPr>
          <p:spPr>
            <a:xfrm>
              <a:off x="7431455" y="4031241"/>
              <a:ext cx="1072750" cy="261610"/>
            </a:xfrm>
            <a:prstGeom prst="rect">
              <a:avLst/>
            </a:prstGeom>
            <a:noFill/>
          </p:spPr>
          <p:txBody>
            <a:bodyPr wrap="square" rtlCol="0">
              <a:spAutoFit/>
            </a:bodyPr>
            <a:lstStyle/>
            <a:p>
              <a:pPr algn="ctr"/>
              <a:r>
                <a:rPr lang="en-US" sz="1100" dirty="0">
                  <a:solidFill>
                    <a:srgbClr val="232F3E"/>
                  </a:solidFill>
                </a:rPr>
                <a:t>Factory</a:t>
              </a:r>
            </a:p>
          </p:txBody>
        </p:sp>
      </p:grpSp>
      <p:grpSp>
        <p:nvGrpSpPr>
          <p:cNvPr id="129" name="Group 128">
            <a:extLst>
              <a:ext uri="{FF2B5EF4-FFF2-40B4-BE49-F238E27FC236}">
                <a16:creationId xmlns:a16="http://schemas.microsoft.com/office/drawing/2014/main" id="{CF7151B9-D4C1-0045-A351-DB03299245BD}"/>
              </a:ext>
            </a:extLst>
          </p:cNvPr>
          <p:cNvGrpSpPr/>
          <p:nvPr/>
        </p:nvGrpSpPr>
        <p:grpSpPr>
          <a:xfrm>
            <a:off x="7797800" y="3404401"/>
            <a:ext cx="1072750" cy="879676"/>
            <a:chOff x="8403005" y="3413175"/>
            <a:chExt cx="1072750" cy="879676"/>
          </a:xfrm>
        </p:grpSpPr>
        <p:pic>
          <p:nvPicPr>
            <p:cNvPr id="85" name="Graphic 84">
              <a:extLst>
                <a:ext uri="{FF2B5EF4-FFF2-40B4-BE49-F238E27FC236}">
                  <a16:creationId xmlns:a16="http://schemas.microsoft.com/office/drawing/2014/main" id="{0F59B598-778C-F84B-8076-54CB2F1946B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653630" y="3413175"/>
              <a:ext cx="571500" cy="571500"/>
            </a:xfrm>
            <a:prstGeom prst="rect">
              <a:avLst/>
            </a:prstGeom>
          </p:spPr>
        </p:pic>
        <p:sp>
          <p:nvSpPr>
            <p:cNvPr id="112" name="TextBox 111">
              <a:extLst>
                <a:ext uri="{FF2B5EF4-FFF2-40B4-BE49-F238E27FC236}">
                  <a16:creationId xmlns:a16="http://schemas.microsoft.com/office/drawing/2014/main" id="{20D6C617-7384-0440-A6D8-435E89633929}"/>
                </a:ext>
              </a:extLst>
            </p:cNvPr>
            <p:cNvSpPr txBox="1"/>
            <p:nvPr/>
          </p:nvSpPr>
          <p:spPr>
            <a:xfrm>
              <a:off x="8403005" y="4031241"/>
              <a:ext cx="1072750" cy="261610"/>
            </a:xfrm>
            <a:prstGeom prst="rect">
              <a:avLst/>
            </a:prstGeom>
            <a:noFill/>
          </p:spPr>
          <p:txBody>
            <a:bodyPr wrap="square" rtlCol="0">
              <a:spAutoFit/>
            </a:bodyPr>
            <a:lstStyle/>
            <a:p>
              <a:pPr algn="ctr"/>
              <a:r>
                <a:rPr lang="en-US" sz="1100" dirty="0">
                  <a:solidFill>
                    <a:srgbClr val="232F3E"/>
                  </a:solidFill>
                </a:rPr>
                <a:t>Generic</a:t>
              </a:r>
            </a:p>
          </p:txBody>
        </p:sp>
      </p:grpSp>
      <p:grpSp>
        <p:nvGrpSpPr>
          <p:cNvPr id="134" name="Group 133">
            <a:extLst>
              <a:ext uri="{FF2B5EF4-FFF2-40B4-BE49-F238E27FC236}">
                <a16:creationId xmlns:a16="http://schemas.microsoft.com/office/drawing/2014/main" id="{ADD428DA-E3A2-1B48-8960-45F38B808E14}"/>
              </a:ext>
            </a:extLst>
          </p:cNvPr>
          <p:cNvGrpSpPr/>
          <p:nvPr/>
        </p:nvGrpSpPr>
        <p:grpSpPr>
          <a:xfrm>
            <a:off x="266700" y="4511887"/>
            <a:ext cx="1072750" cy="877090"/>
            <a:chOff x="871905" y="4520661"/>
            <a:chExt cx="1072750" cy="877090"/>
          </a:xfrm>
        </p:grpSpPr>
        <p:pic>
          <p:nvPicPr>
            <p:cNvPr id="87" name="Graphic 86">
              <a:extLst>
                <a:ext uri="{FF2B5EF4-FFF2-40B4-BE49-F238E27FC236}">
                  <a16:creationId xmlns:a16="http://schemas.microsoft.com/office/drawing/2014/main" id="{35684EA6-7AA3-0641-9078-BF784C34A0A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22530" y="4520661"/>
              <a:ext cx="571500" cy="571500"/>
            </a:xfrm>
            <a:prstGeom prst="rect">
              <a:avLst/>
            </a:prstGeom>
          </p:spPr>
        </p:pic>
        <p:sp>
          <p:nvSpPr>
            <p:cNvPr id="113" name="TextBox 112">
              <a:extLst>
                <a:ext uri="{FF2B5EF4-FFF2-40B4-BE49-F238E27FC236}">
                  <a16:creationId xmlns:a16="http://schemas.microsoft.com/office/drawing/2014/main" id="{E590C889-3F96-BE40-80EC-04663FA2F30F}"/>
                </a:ext>
              </a:extLst>
            </p:cNvPr>
            <p:cNvSpPr txBox="1"/>
            <p:nvPr/>
          </p:nvSpPr>
          <p:spPr>
            <a:xfrm>
              <a:off x="871905" y="5136141"/>
              <a:ext cx="1072750" cy="261610"/>
            </a:xfrm>
            <a:prstGeom prst="rect">
              <a:avLst/>
            </a:prstGeom>
            <a:noFill/>
          </p:spPr>
          <p:txBody>
            <a:bodyPr wrap="square" rtlCol="0">
              <a:spAutoFit/>
            </a:bodyPr>
            <a:lstStyle/>
            <a:p>
              <a:pPr algn="ctr"/>
              <a:r>
                <a:rPr lang="en-US" sz="1100" dirty="0">
                  <a:solidFill>
                    <a:srgbClr val="232F3E"/>
                  </a:solidFill>
                </a:rPr>
                <a:t>House</a:t>
              </a:r>
            </a:p>
          </p:txBody>
        </p:sp>
      </p:grpSp>
      <p:grpSp>
        <p:nvGrpSpPr>
          <p:cNvPr id="135" name="Group 134">
            <a:extLst>
              <a:ext uri="{FF2B5EF4-FFF2-40B4-BE49-F238E27FC236}">
                <a16:creationId xmlns:a16="http://schemas.microsoft.com/office/drawing/2014/main" id="{C4199DF9-A3E1-5C4D-830C-068760569122}"/>
              </a:ext>
            </a:extLst>
          </p:cNvPr>
          <p:cNvGrpSpPr/>
          <p:nvPr/>
        </p:nvGrpSpPr>
        <p:grpSpPr>
          <a:xfrm>
            <a:off x="1206500" y="4511887"/>
            <a:ext cx="1072750" cy="877090"/>
            <a:chOff x="1811705" y="4520661"/>
            <a:chExt cx="1072750" cy="877090"/>
          </a:xfrm>
        </p:grpSpPr>
        <p:pic>
          <p:nvPicPr>
            <p:cNvPr id="89" name="Graphic 88">
              <a:extLst>
                <a:ext uri="{FF2B5EF4-FFF2-40B4-BE49-F238E27FC236}">
                  <a16:creationId xmlns:a16="http://schemas.microsoft.com/office/drawing/2014/main" id="{1C3B5629-3CB1-4E4C-A45B-1C6F5B3D02A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062330" y="4520661"/>
              <a:ext cx="571500" cy="571500"/>
            </a:xfrm>
            <a:prstGeom prst="rect">
              <a:avLst/>
            </a:prstGeom>
          </p:spPr>
        </p:pic>
        <p:sp>
          <p:nvSpPr>
            <p:cNvPr id="114" name="TextBox 113">
              <a:extLst>
                <a:ext uri="{FF2B5EF4-FFF2-40B4-BE49-F238E27FC236}">
                  <a16:creationId xmlns:a16="http://schemas.microsoft.com/office/drawing/2014/main" id="{2346F133-EDC0-8842-ABD7-27B3FB7D71FF}"/>
                </a:ext>
              </a:extLst>
            </p:cNvPr>
            <p:cNvSpPr txBox="1"/>
            <p:nvPr/>
          </p:nvSpPr>
          <p:spPr>
            <a:xfrm>
              <a:off x="1811705" y="5136141"/>
              <a:ext cx="1072750" cy="261610"/>
            </a:xfrm>
            <a:prstGeom prst="rect">
              <a:avLst/>
            </a:prstGeom>
            <a:noFill/>
          </p:spPr>
          <p:txBody>
            <a:bodyPr wrap="square" rtlCol="0">
              <a:spAutoFit/>
            </a:bodyPr>
            <a:lstStyle/>
            <a:p>
              <a:pPr algn="ctr"/>
              <a:r>
                <a:rPr lang="en-US" sz="1100" dirty="0">
                  <a:solidFill>
                    <a:srgbClr val="232F3E"/>
                  </a:solidFill>
                </a:rPr>
                <a:t>Lightbulb</a:t>
              </a:r>
            </a:p>
          </p:txBody>
        </p:sp>
      </p:grpSp>
      <p:grpSp>
        <p:nvGrpSpPr>
          <p:cNvPr id="136" name="Group 135">
            <a:extLst>
              <a:ext uri="{FF2B5EF4-FFF2-40B4-BE49-F238E27FC236}">
                <a16:creationId xmlns:a16="http://schemas.microsoft.com/office/drawing/2014/main" id="{24BBEDD0-F8B7-DA45-ACFB-611D1C729B60}"/>
              </a:ext>
            </a:extLst>
          </p:cNvPr>
          <p:cNvGrpSpPr/>
          <p:nvPr/>
        </p:nvGrpSpPr>
        <p:grpSpPr>
          <a:xfrm>
            <a:off x="2133600" y="4511887"/>
            <a:ext cx="1072750" cy="1046367"/>
            <a:chOff x="2738805" y="4520661"/>
            <a:chExt cx="1072750" cy="1046367"/>
          </a:xfrm>
        </p:grpSpPr>
        <p:pic>
          <p:nvPicPr>
            <p:cNvPr id="91" name="Graphic 90">
              <a:extLst>
                <a:ext uri="{FF2B5EF4-FFF2-40B4-BE49-F238E27FC236}">
                  <a16:creationId xmlns:a16="http://schemas.microsoft.com/office/drawing/2014/main" id="{8683E972-2F99-6045-B53A-0CDBB988D83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989430" y="4520661"/>
              <a:ext cx="571500" cy="571500"/>
            </a:xfrm>
            <a:prstGeom prst="rect">
              <a:avLst/>
            </a:prstGeom>
          </p:spPr>
        </p:pic>
        <p:sp>
          <p:nvSpPr>
            <p:cNvPr id="115" name="TextBox 114">
              <a:extLst>
                <a:ext uri="{FF2B5EF4-FFF2-40B4-BE49-F238E27FC236}">
                  <a16:creationId xmlns:a16="http://schemas.microsoft.com/office/drawing/2014/main" id="{D9DF5B8F-6E99-1E4E-92B0-3E662003D1B7}"/>
                </a:ext>
              </a:extLst>
            </p:cNvPr>
            <p:cNvSpPr txBox="1"/>
            <p:nvPr/>
          </p:nvSpPr>
          <p:spPr>
            <a:xfrm>
              <a:off x="2738805" y="5136141"/>
              <a:ext cx="1072750" cy="430887"/>
            </a:xfrm>
            <a:prstGeom prst="rect">
              <a:avLst/>
            </a:prstGeom>
            <a:noFill/>
          </p:spPr>
          <p:txBody>
            <a:bodyPr wrap="square" rtlCol="0">
              <a:spAutoFit/>
            </a:bodyPr>
            <a:lstStyle/>
            <a:p>
              <a:pPr algn="ctr"/>
              <a:r>
                <a:rPr lang="en-US" sz="1100" dirty="0">
                  <a:solidFill>
                    <a:srgbClr val="232F3E"/>
                  </a:solidFill>
                </a:rPr>
                <a:t>Medical Emergency</a:t>
              </a:r>
            </a:p>
          </p:txBody>
        </p:sp>
      </p:grpSp>
      <p:grpSp>
        <p:nvGrpSpPr>
          <p:cNvPr id="137" name="Group 136">
            <a:extLst>
              <a:ext uri="{FF2B5EF4-FFF2-40B4-BE49-F238E27FC236}">
                <a16:creationId xmlns:a16="http://schemas.microsoft.com/office/drawing/2014/main" id="{32DDC88E-11BA-4D40-89E8-1AFCA20EBEDA}"/>
              </a:ext>
            </a:extLst>
          </p:cNvPr>
          <p:cNvGrpSpPr/>
          <p:nvPr/>
        </p:nvGrpSpPr>
        <p:grpSpPr>
          <a:xfrm>
            <a:off x="3092450" y="4511887"/>
            <a:ext cx="1072750" cy="1046367"/>
            <a:chOff x="3697655" y="4520661"/>
            <a:chExt cx="1072750" cy="1046367"/>
          </a:xfrm>
        </p:grpSpPr>
        <p:pic>
          <p:nvPicPr>
            <p:cNvPr id="93" name="Graphic 92">
              <a:extLst>
                <a:ext uri="{FF2B5EF4-FFF2-40B4-BE49-F238E27FC236}">
                  <a16:creationId xmlns:a16="http://schemas.microsoft.com/office/drawing/2014/main" id="{A6745C2B-1273-844A-B677-59818156425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948280" y="4520661"/>
              <a:ext cx="571500" cy="571500"/>
            </a:xfrm>
            <a:prstGeom prst="rect">
              <a:avLst/>
            </a:prstGeom>
          </p:spPr>
        </p:pic>
        <p:sp>
          <p:nvSpPr>
            <p:cNvPr id="116" name="TextBox 115">
              <a:extLst>
                <a:ext uri="{FF2B5EF4-FFF2-40B4-BE49-F238E27FC236}">
                  <a16:creationId xmlns:a16="http://schemas.microsoft.com/office/drawing/2014/main" id="{7960B153-9B21-9C41-B12D-967E825702B4}"/>
                </a:ext>
              </a:extLst>
            </p:cNvPr>
            <p:cNvSpPr txBox="1"/>
            <p:nvPr/>
          </p:nvSpPr>
          <p:spPr>
            <a:xfrm>
              <a:off x="3697655" y="5136141"/>
              <a:ext cx="1072750" cy="430887"/>
            </a:xfrm>
            <a:prstGeom prst="rect">
              <a:avLst/>
            </a:prstGeom>
            <a:noFill/>
          </p:spPr>
          <p:txBody>
            <a:bodyPr wrap="square" rtlCol="0">
              <a:spAutoFit/>
            </a:bodyPr>
            <a:lstStyle/>
            <a:p>
              <a:pPr algn="ctr"/>
              <a:r>
                <a:rPr lang="en-US" sz="1100" dirty="0">
                  <a:solidFill>
                    <a:srgbClr val="232F3E"/>
                  </a:solidFill>
                </a:rPr>
                <a:t>Police Emergency</a:t>
              </a:r>
            </a:p>
          </p:txBody>
        </p:sp>
      </p:grpSp>
      <p:grpSp>
        <p:nvGrpSpPr>
          <p:cNvPr id="133" name="Group 132">
            <a:extLst>
              <a:ext uri="{FF2B5EF4-FFF2-40B4-BE49-F238E27FC236}">
                <a16:creationId xmlns:a16="http://schemas.microsoft.com/office/drawing/2014/main" id="{DCB7CD95-CC9B-9E40-A330-EC1DCA38B2EB}"/>
              </a:ext>
            </a:extLst>
          </p:cNvPr>
          <p:cNvGrpSpPr/>
          <p:nvPr/>
        </p:nvGrpSpPr>
        <p:grpSpPr>
          <a:xfrm>
            <a:off x="4051300" y="4511887"/>
            <a:ext cx="1072750" cy="877090"/>
            <a:chOff x="4656505" y="4520661"/>
            <a:chExt cx="1072750" cy="877090"/>
          </a:xfrm>
        </p:grpSpPr>
        <p:pic>
          <p:nvPicPr>
            <p:cNvPr id="95" name="Graphic 94">
              <a:extLst>
                <a:ext uri="{FF2B5EF4-FFF2-40B4-BE49-F238E27FC236}">
                  <a16:creationId xmlns:a16="http://schemas.microsoft.com/office/drawing/2014/main" id="{7571BBD6-A00D-FC49-BD59-EB841B51A76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907130" y="4520661"/>
              <a:ext cx="571500" cy="571500"/>
            </a:xfrm>
            <a:prstGeom prst="rect">
              <a:avLst/>
            </a:prstGeom>
          </p:spPr>
        </p:pic>
        <p:sp>
          <p:nvSpPr>
            <p:cNvPr id="117" name="TextBox 116">
              <a:extLst>
                <a:ext uri="{FF2B5EF4-FFF2-40B4-BE49-F238E27FC236}">
                  <a16:creationId xmlns:a16="http://schemas.microsoft.com/office/drawing/2014/main" id="{AB559897-CD6B-B944-A3C5-A5BF74716248}"/>
                </a:ext>
              </a:extLst>
            </p:cNvPr>
            <p:cNvSpPr txBox="1"/>
            <p:nvPr/>
          </p:nvSpPr>
          <p:spPr>
            <a:xfrm>
              <a:off x="4656505" y="5136141"/>
              <a:ext cx="1072750" cy="261610"/>
            </a:xfrm>
            <a:prstGeom prst="rect">
              <a:avLst/>
            </a:prstGeom>
            <a:noFill/>
          </p:spPr>
          <p:txBody>
            <a:bodyPr wrap="square" rtlCol="0">
              <a:spAutoFit/>
            </a:bodyPr>
            <a:lstStyle/>
            <a:p>
              <a:pPr algn="ctr"/>
              <a:r>
                <a:rPr lang="en-US" sz="1100" dirty="0">
                  <a:solidFill>
                    <a:srgbClr val="232F3E"/>
                  </a:solidFill>
                </a:rPr>
                <a:t>Thermostat</a:t>
              </a:r>
            </a:p>
          </p:txBody>
        </p:sp>
      </p:grpSp>
      <p:grpSp>
        <p:nvGrpSpPr>
          <p:cNvPr id="132" name="Group 131">
            <a:extLst>
              <a:ext uri="{FF2B5EF4-FFF2-40B4-BE49-F238E27FC236}">
                <a16:creationId xmlns:a16="http://schemas.microsoft.com/office/drawing/2014/main" id="{47F9B454-60F5-5A4C-8BFB-EE0896B5C7A1}"/>
              </a:ext>
            </a:extLst>
          </p:cNvPr>
          <p:cNvGrpSpPr/>
          <p:nvPr/>
        </p:nvGrpSpPr>
        <p:grpSpPr>
          <a:xfrm>
            <a:off x="5010150" y="4511887"/>
            <a:ext cx="1072750" cy="877090"/>
            <a:chOff x="5615355" y="4520661"/>
            <a:chExt cx="1072750" cy="877090"/>
          </a:xfrm>
        </p:grpSpPr>
        <p:pic>
          <p:nvPicPr>
            <p:cNvPr id="97" name="Graphic 96">
              <a:extLst>
                <a:ext uri="{FF2B5EF4-FFF2-40B4-BE49-F238E27FC236}">
                  <a16:creationId xmlns:a16="http://schemas.microsoft.com/office/drawing/2014/main" id="{844F54CD-BD05-924B-ABCD-093ACB5E0B6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65980" y="4520661"/>
              <a:ext cx="571500" cy="571500"/>
            </a:xfrm>
            <a:prstGeom prst="rect">
              <a:avLst/>
            </a:prstGeom>
          </p:spPr>
        </p:pic>
        <p:sp>
          <p:nvSpPr>
            <p:cNvPr id="118" name="TextBox 117">
              <a:extLst>
                <a:ext uri="{FF2B5EF4-FFF2-40B4-BE49-F238E27FC236}">
                  <a16:creationId xmlns:a16="http://schemas.microsoft.com/office/drawing/2014/main" id="{7E994234-D5A1-D948-BB65-D93E0C33FBFA}"/>
                </a:ext>
              </a:extLst>
            </p:cNvPr>
            <p:cNvSpPr txBox="1"/>
            <p:nvPr/>
          </p:nvSpPr>
          <p:spPr>
            <a:xfrm>
              <a:off x="5615355" y="5136141"/>
              <a:ext cx="1072750" cy="261610"/>
            </a:xfrm>
            <a:prstGeom prst="rect">
              <a:avLst/>
            </a:prstGeom>
            <a:noFill/>
          </p:spPr>
          <p:txBody>
            <a:bodyPr wrap="square" rtlCol="0">
              <a:spAutoFit/>
            </a:bodyPr>
            <a:lstStyle/>
            <a:p>
              <a:pPr algn="ctr"/>
              <a:r>
                <a:rPr lang="en-US" sz="1100" dirty="0">
                  <a:solidFill>
                    <a:srgbClr val="232F3E"/>
                  </a:solidFill>
                </a:rPr>
                <a:t>Travel</a:t>
              </a:r>
            </a:p>
          </p:txBody>
        </p:sp>
      </p:grpSp>
      <p:grpSp>
        <p:nvGrpSpPr>
          <p:cNvPr id="131" name="Group 130">
            <a:extLst>
              <a:ext uri="{FF2B5EF4-FFF2-40B4-BE49-F238E27FC236}">
                <a16:creationId xmlns:a16="http://schemas.microsoft.com/office/drawing/2014/main" id="{057912B4-5155-9144-A138-B0B44B6588A8}"/>
              </a:ext>
            </a:extLst>
          </p:cNvPr>
          <p:cNvGrpSpPr/>
          <p:nvPr/>
        </p:nvGrpSpPr>
        <p:grpSpPr>
          <a:xfrm>
            <a:off x="5880100" y="4511887"/>
            <a:ext cx="1072750" cy="877090"/>
            <a:chOff x="6485305" y="4520661"/>
            <a:chExt cx="1072750" cy="877090"/>
          </a:xfrm>
        </p:grpSpPr>
        <p:pic>
          <p:nvPicPr>
            <p:cNvPr id="99" name="Graphic 98">
              <a:extLst>
                <a:ext uri="{FF2B5EF4-FFF2-40B4-BE49-F238E27FC236}">
                  <a16:creationId xmlns:a16="http://schemas.microsoft.com/office/drawing/2014/main" id="{E974BB40-29A2-0D4B-A862-921EE34603A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735930" y="4520661"/>
              <a:ext cx="571500" cy="571500"/>
            </a:xfrm>
            <a:prstGeom prst="rect">
              <a:avLst/>
            </a:prstGeom>
          </p:spPr>
        </p:pic>
        <p:sp>
          <p:nvSpPr>
            <p:cNvPr id="119" name="TextBox 118">
              <a:extLst>
                <a:ext uri="{FF2B5EF4-FFF2-40B4-BE49-F238E27FC236}">
                  <a16:creationId xmlns:a16="http://schemas.microsoft.com/office/drawing/2014/main" id="{112FECD1-4BF6-2D4E-80ED-1D7B49D91BA3}"/>
                </a:ext>
              </a:extLst>
            </p:cNvPr>
            <p:cNvSpPr txBox="1"/>
            <p:nvPr/>
          </p:nvSpPr>
          <p:spPr>
            <a:xfrm>
              <a:off x="6485305" y="5136141"/>
              <a:ext cx="1072750" cy="261610"/>
            </a:xfrm>
            <a:prstGeom prst="rect">
              <a:avLst/>
            </a:prstGeom>
            <a:noFill/>
          </p:spPr>
          <p:txBody>
            <a:bodyPr wrap="square" rtlCol="0">
              <a:spAutoFit/>
            </a:bodyPr>
            <a:lstStyle/>
            <a:p>
              <a:pPr algn="ctr"/>
              <a:r>
                <a:rPr lang="en-US" sz="1100" dirty="0">
                  <a:solidFill>
                    <a:srgbClr val="232F3E"/>
                  </a:solidFill>
                </a:rPr>
                <a:t>Utility</a:t>
              </a:r>
            </a:p>
          </p:txBody>
        </p:sp>
      </p:grpSp>
      <p:grpSp>
        <p:nvGrpSpPr>
          <p:cNvPr id="130" name="Group 129">
            <a:extLst>
              <a:ext uri="{FF2B5EF4-FFF2-40B4-BE49-F238E27FC236}">
                <a16:creationId xmlns:a16="http://schemas.microsoft.com/office/drawing/2014/main" id="{D41F029D-E6A6-DE46-B007-6CB5153471AC}"/>
              </a:ext>
            </a:extLst>
          </p:cNvPr>
          <p:cNvGrpSpPr/>
          <p:nvPr/>
        </p:nvGrpSpPr>
        <p:grpSpPr>
          <a:xfrm>
            <a:off x="6826250" y="4511887"/>
            <a:ext cx="1072750" cy="877090"/>
            <a:chOff x="7431455" y="4520661"/>
            <a:chExt cx="1072750" cy="877090"/>
          </a:xfrm>
        </p:grpSpPr>
        <p:pic>
          <p:nvPicPr>
            <p:cNvPr id="101" name="Graphic 100">
              <a:extLst>
                <a:ext uri="{FF2B5EF4-FFF2-40B4-BE49-F238E27FC236}">
                  <a16:creationId xmlns:a16="http://schemas.microsoft.com/office/drawing/2014/main" id="{0C0C7F48-7832-D543-A307-F3A2DB92F9B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682080" y="4520661"/>
              <a:ext cx="571500" cy="571500"/>
            </a:xfrm>
            <a:prstGeom prst="rect">
              <a:avLst/>
            </a:prstGeom>
          </p:spPr>
        </p:pic>
        <p:sp>
          <p:nvSpPr>
            <p:cNvPr id="120" name="TextBox 119">
              <a:extLst>
                <a:ext uri="{FF2B5EF4-FFF2-40B4-BE49-F238E27FC236}">
                  <a16:creationId xmlns:a16="http://schemas.microsoft.com/office/drawing/2014/main" id="{A9E24DCF-3C59-0942-A5DB-B35FC06A3D2B}"/>
                </a:ext>
              </a:extLst>
            </p:cNvPr>
            <p:cNvSpPr txBox="1"/>
            <p:nvPr/>
          </p:nvSpPr>
          <p:spPr>
            <a:xfrm>
              <a:off x="7431455" y="5136141"/>
              <a:ext cx="1072750" cy="261610"/>
            </a:xfrm>
            <a:prstGeom prst="rect">
              <a:avLst/>
            </a:prstGeom>
            <a:noFill/>
          </p:spPr>
          <p:txBody>
            <a:bodyPr wrap="square" rtlCol="0">
              <a:spAutoFit/>
            </a:bodyPr>
            <a:lstStyle/>
            <a:p>
              <a:pPr algn="ctr"/>
              <a:r>
                <a:rPr lang="en-US" sz="1100" dirty="0">
                  <a:solidFill>
                    <a:srgbClr val="232F3E"/>
                  </a:solidFill>
                </a:rPr>
                <a:t>Windfarm</a:t>
              </a:r>
            </a:p>
          </p:txBody>
        </p:sp>
      </p:grpSp>
      <p:sp>
        <p:nvSpPr>
          <p:cNvPr id="138" name="Title 5">
            <a:extLst>
              <a:ext uri="{FF2B5EF4-FFF2-40B4-BE49-F238E27FC236}">
                <a16:creationId xmlns:a16="http://schemas.microsoft.com/office/drawing/2014/main" id="{B47D1338-E65F-0D4C-9EB5-1A0653B5E78D}"/>
              </a:ext>
            </a:extLst>
          </p:cNvPr>
          <p:cNvSpPr txBox="1">
            <a:spLocks/>
          </p:cNvSpPr>
          <p:nvPr/>
        </p:nvSpPr>
        <p:spPr>
          <a:xfrm>
            <a:off x="266700" y="2524229"/>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IoT Things</a:t>
            </a:r>
          </a:p>
        </p:txBody>
      </p:sp>
    </p:spTree>
    <p:extLst>
      <p:ext uri="{BB962C8B-B14F-4D97-AF65-F5344CB8AC3E}">
        <p14:creationId xmlns:p14="http://schemas.microsoft.com/office/powerpoint/2010/main" val="818370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IoT Resources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31</a:t>
            </a:fld>
            <a:endParaRPr lang="en-US" dirty="0"/>
          </a:p>
        </p:txBody>
      </p:sp>
      <p:grpSp>
        <p:nvGrpSpPr>
          <p:cNvPr id="3" name="Group 2">
            <a:extLst>
              <a:ext uri="{FF2B5EF4-FFF2-40B4-BE49-F238E27FC236}">
                <a16:creationId xmlns:a16="http://schemas.microsoft.com/office/drawing/2014/main" id="{6FD45FF5-BF2F-FC42-9F3E-B6C3EA76CA87}"/>
              </a:ext>
            </a:extLst>
          </p:cNvPr>
          <p:cNvGrpSpPr/>
          <p:nvPr/>
        </p:nvGrpSpPr>
        <p:grpSpPr>
          <a:xfrm>
            <a:off x="266700" y="970640"/>
            <a:ext cx="1072750" cy="865507"/>
            <a:chOff x="266700" y="970640"/>
            <a:chExt cx="1072750" cy="865507"/>
          </a:xfrm>
        </p:grpSpPr>
        <p:pic>
          <p:nvPicPr>
            <p:cNvPr id="23" name="Graphic 22">
              <a:extLst>
                <a:ext uri="{FF2B5EF4-FFF2-40B4-BE49-F238E27FC236}">
                  <a16:creationId xmlns:a16="http://schemas.microsoft.com/office/drawing/2014/main" id="{EBFF4339-AD00-B34C-97C6-FD25CF802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325" y="970640"/>
              <a:ext cx="571500" cy="571500"/>
            </a:xfrm>
            <a:prstGeom prst="rect">
              <a:avLst/>
            </a:prstGeom>
          </p:spPr>
        </p:pic>
        <p:sp>
          <p:nvSpPr>
            <p:cNvPr id="72" name="TextBox 71">
              <a:extLst>
                <a:ext uri="{FF2B5EF4-FFF2-40B4-BE49-F238E27FC236}">
                  <a16:creationId xmlns:a16="http://schemas.microsoft.com/office/drawing/2014/main" id="{85201C2F-9FAC-8141-9C06-F3C499E84F06}"/>
                </a:ext>
              </a:extLst>
            </p:cNvPr>
            <p:cNvSpPr txBox="1"/>
            <p:nvPr/>
          </p:nvSpPr>
          <p:spPr>
            <a:xfrm>
              <a:off x="266700" y="1574537"/>
              <a:ext cx="1072750" cy="261610"/>
            </a:xfrm>
            <a:prstGeom prst="rect">
              <a:avLst/>
            </a:prstGeom>
            <a:noFill/>
          </p:spPr>
          <p:txBody>
            <a:bodyPr wrap="square" rtlCol="0">
              <a:spAutoFit/>
            </a:bodyPr>
            <a:lstStyle/>
            <a:p>
              <a:pPr algn="ctr"/>
              <a:r>
                <a:rPr lang="en-US" sz="1100" dirty="0">
                  <a:solidFill>
                    <a:srgbClr val="232F3E"/>
                  </a:solidFill>
                </a:rPr>
                <a:t>Action</a:t>
              </a:r>
            </a:p>
          </p:txBody>
        </p:sp>
      </p:grpSp>
      <p:grpSp>
        <p:nvGrpSpPr>
          <p:cNvPr id="7" name="Group 6">
            <a:extLst>
              <a:ext uri="{FF2B5EF4-FFF2-40B4-BE49-F238E27FC236}">
                <a16:creationId xmlns:a16="http://schemas.microsoft.com/office/drawing/2014/main" id="{BF5350DD-26C2-6645-9747-3967C4E16466}"/>
              </a:ext>
            </a:extLst>
          </p:cNvPr>
          <p:cNvGrpSpPr/>
          <p:nvPr/>
        </p:nvGrpSpPr>
        <p:grpSpPr>
          <a:xfrm>
            <a:off x="1207520" y="970640"/>
            <a:ext cx="1072750" cy="865507"/>
            <a:chOff x="1168400" y="970640"/>
            <a:chExt cx="1072750" cy="865507"/>
          </a:xfrm>
        </p:grpSpPr>
        <p:pic>
          <p:nvPicPr>
            <p:cNvPr id="25" name="Graphic 24">
              <a:extLst>
                <a:ext uri="{FF2B5EF4-FFF2-40B4-BE49-F238E27FC236}">
                  <a16:creationId xmlns:a16="http://schemas.microsoft.com/office/drawing/2014/main" id="{507F092C-5471-F045-A507-05B07AA75A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9025" y="970640"/>
              <a:ext cx="571500" cy="571500"/>
            </a:xfrm>
            <a:prstGeom prst="rect">
              <a:avLst/>
            </a:prstGeom>
          </p:spPr>
        </p:pic>
        <p:sp>
          <p:nvSpPr>
            <p:cNvPr id="74" name="TextBox 73">
              <a:extLst>
                <a:ext uri="{FF2B5EF4-FFF2-40B4-BE49-F238E27FC236}">
                  <a16:creationId xmlns:a16="http://schemas.microsoft.com/office/drawing/2014/main" id="{2D167321-CDFE-764E-8182-409E316866C1}"/>
                </a:ext>
              </a:extLst>
            </p:cNvPr>
            <p:cNvSpPr txBox="1"/>
            <p:nvPr/>
          </p:nvSpPr>
          <p:spPr>
            <a:xfrm>
              <a:off x="1168400" y="1574537"/>
              <a:ext cx="1072750" cy="261610"/>
            </a:xfrm>
            <a:prstGeom prst="rect">
              <a:avLst/>
            </a:prstGeom>
            <a:noFill/>
          </p:spPr>
          <p:txBody>
            <a:bodyPr wrap="square" rtlCol="0">
              <a:spAutoFit/>
            </a:bodyPr>
            <a:lstStyle/>
            <a:p>
              <a:pPr algn="ctr"/>
              <a:r>
                <a:rPr lang="en-US" sz="1100" dirty="0">
                  <a:solidFill>
                    <a:srgbClr val="232F3E"/>
                  </a:solidFill>
                </a:rPr>
                <a:t>Actuator</a:t>
              </a:r>
            </a:p>
          </p:txBody>
        </p:sp>
      </p:grpSp>
      <p:grpSp>
        <p:nvGrpSpPr>
          <p:cNvPr id="8" name="Group 7">
            <a:extLst>
              <a:ext uri="{FF2B5EF4-FFF2-40B4-BE49-F238E27FC236}">
                <a16:creationId xmlns:a16="http://schemas.microsoft.com/office/drawing/2014/main" id="{B1C62929-313D-9F46-8D72-F6CC972EBFA7}"/>
              </a:ext>
            </a:extLst>
          </p:cNvPr>
          <p:cNvGrpSpPr/>
          <p:nvPr/>
        </p:nvGrpSpPr>
        <p:grpSpPr>
          <a:xfrm>
            <a:off x="2148340" y="970640"/>
            <a:ext cx="1072750" cy="1034784"/>
            <a:chOff x="2222500" y="970640"/>
            <a:chExt cx="1072750" cy="1034784"/>
          </a:xfrm>
        </p:grpSpPr>
        <p:pic>
          <p:nvPicPr>
            <p:cNvPr id="27" name="Graphic 26">
              <a:extLst>
                <a:ext uri="{FF2B5EF4-FFF2-40B4-BE49-F238E27FC236}">
                  <a16:creationId xmlns:a16="http://schemas.microsoft.com/office/drawing/2014/main" id="{F1AB64E3-B28A-4E4D-9CE3-4EE829DA44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3125" y="970640"/>
              <a:ext cx="571500" cy="571500"/>
            </a:xfrm>
            <a:prstGeom prst="rect">
              <a:avLst/>
            </a:prstGeom>
          </p:spPr>
        </p:pic>
        <p:sp>
          <p:nvSpPr>
            <p:cNvPr id="76" name="TextBox 75">
              <a:extLst>
                <a:ext uri="{FF2B5EF4-FFF2-40B4-BE49-F238E27FC236}">
                  <a16:creationId xmlns:a16="http://schemas.microsoft.com/office/drawing/2014/main" id="{0BC10B8A-469A-084A-923E-A4AC950B3CF8}"/>
                </a:ext>
              </a:extLst>
            </p:cNvPr>
            <p:cNvSpPr txBox="1"/>
            <p:nvPr/>
          </p:nvSpPr>
          <p:spPr>
            <a:xfrm>
              <a:off x="2222500" y="1574537"/>
              <a:ext cx="1072750" cy="430887"/>
            </a:xfrm>
            <a:prstGeom prst="rect">
              <a:avLst/>
            </a:prstGeom>
            <a:noFill/>
          </p:spPr>
          <p:txBody>
            <a:bodyPr wrap="square" rtlCol="0">
              <a:spAutoFit/>
            </a:bodyPr>
            <a:lstStyle/>
            <a:p>
              <a:pPr algn="ctr"/>
              <a:r>
                <a:rPr lang="en-US" sz="1100" dirty="0">
                  <a:solidFill>
                    <a:srgbClr val="232F3E"/>
                  </a:solidFill>
                </a:rPr>
                <a:t>Alexa enabled device</a:t>
              </a:r>
            </a:p>
          </p:txBody>
        </p:sp>
      </p:grpSp>
      <p:grpSp>
        <p:nvGrpSpPr>
          <p:cNvPr id="9" name="Group 8">
            <a:extLst>
              <a:ext uri="{FF2B5EF4-FFF2-40B4-BE49-F238E27FC236}">
                <a16:creationId xmlns:a16="http://schemas.microsoft.com/office/drawing/2014/main" id="{24B4E890-3CC8-E143-AA31-50D76BB69672}"/>
              </a:ext>
            </a:extLst>
          </p:cNvPr>
          <p:cNvGrpSpPr/>
          <p:nvPr/>
        </p:nvGrpSpPr>
        <p:grpSpPr>
          <a:xfrm>
            <a:off x="3089160" y="970640"/>
            <a:ext cx="1072750" cy="865507"/>
            <a:chOff x="3124200" y="970640"/>
            <a:chExt cx="1072750" cy="865507"/>
          </a:xfrm>
        </p:grpSpPr>
        <p:pic>
          <p:nvPicPr>
            <p:cNvPr id="29" name="Graphic 28">
              <a:extLst>
                <a:ext uri="{FF2B5EF4-FFF2-40B4-BE49-F238E27FC236}">
                  <a16:creationId xmlns:a16="http://schemas.microsoft.com/office/drawing/2014/main" id="{B3A42AA4-101F-3245-8E03-D5EF145E96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4825" y="970640"/>
              <a:ext cx="571500" cy="571500"/>
            </a:xfrm>
            <a:prstGeom prst="rect">
              <a:avLst/>
            </a:prstGeom>
          </p:spPr>
        </p:pic>
        <p:sp>
          <p:nvSpPr>
            <p:cNvPr id="78" name="TextBox 77">
              <a:extLst>
                <a:ext uri="{FF2B5EF4-FFF2-40B4-BE49-F238E27FC236}">
                  <a16:creationId xmlns:a16="http://schemas.microsoft.com/office/drawing/2014/main" id="{74E65A9C-6AE8-F64F-99E8-E1329BA51C03}"/>
                </a:ext>
              </a:extLst>
            </p:cNvPr>
            <p:cNvSpPr txBox="1"/>
            <p:nvPr/>
          </p:nvSpPr>
          <p:spPr>
            <a:xfrm>
              <a:off x="3124200" y="1574537"/>
              <a:ext cx="1072750" cy="261610"/>
            </a:xfrm>
            <a:prstGeom prst="rect">
              <a:avLst/>
            </a:prstGeom>
            <a:noFill/>
          </p:spPr>
          <p:txBody>
            <a:bodyPr wrap="square" rtlCol="0">
              <a:spAutoFit/>
            </a:bodyPr>
            <a:lstStyle/>
            <a:p>
              <a:pPr algn="ctr"/>
              <a:r>
                <a:rPr lang="en-US" sz="1100" dirty="0">
                  <a:solidFill>
                    <a:srgbClr val="232F3E"/>
                  </a:solidFill>
                </a:rPr>
                <a:t>Alexa skill</a:t>
              </a:r>
            </a:p>
          </p:txBody>
        </p:sp>
      </p:grpSp>
      <p:grpSp>
        <p:nvGrpSpPr>
          <p:cNvPr id="10" name="Group 9">
            <a:extLst>
              <a:ext uri="{FF2B5EF4-FFF2-40B4-BE49-F238E27FC236}">
                <a16:creationId xmlns:a16="http://schemas.microsoft.com/office/drawing/2014/main" id="{8BDF2515-442D-0948-BBCA-EAB8BE5EF887}"/>
              </a:ext>
            </a:extLst>
          </p:cNvPr>
          <p:cNvGrpSpPr/>
          <p:nvPr/>
        </p:nvGrpSpPr>
        <p:grpSpPr>
          <a:xfrm>
            <a:off x="4029980" y="970640"/>
            <a:ext cx="1072750" cy="1034784"/>
            <a:chOff x="4036310" y="970640"/>
            <a:chExt cx="1072750" cy="1034784"/>
          </a:xfrm>
        </p:grpSpPr>
        <p:pic>
          <p:nvPicPr>
            <p:cNvPr id="31" name="Graphic 30">
              <a:extLst>
                <a:ext uri="{FF2B5EF4-FFF2-40B4-BE49-F238E27FC236}">
                  <a16:creationId xmlns:a16="http://schemas.microsoft.com/office/drawing/2014/main" id="{DA5E3C0F-9B29-F84B-8C8D-84DCF31071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86935" y="970640"/>
              <a:ext cx="571500" cy="571500"/>
            </a:xfrm>
            <a:prstGeom prst="rect">
              <a:avLst/>
            </a:prstGeom>
          </p:spPr>
        </p:pic>
        <p:sp>
          <p:nvSpPr>
            <p:cNvPr id="80" name="TextBox 79">
              <a:extLst>
                <a:ext uri="{FF2B5EF4-FFF2-40B4-BE49-F238E27FC236}">
                  <a16:creationId xmlns:a16="http://schemas.microsoft.com/office/drawing/2014/main" id="{AFE436BA-E4AD-AD4B-B628-1B0DA6BE0052}"/>
                </a:ext>
              </a:extLst>
            </p:cNvPr>
            <p:cNvSpPr txBox="1"/>
            <p:nvPr/>
          </p:nvSpPr>
          <p:spPr>
            <a:xfrm>
              <a:off x="4036310" y="1574537"/>
              <a:ext cx="1072750" cy="430887"/>
            </a:xfrm>
            <a:prstGeom prst="rect">
              <a:avLst/>
            </a:prstGeom>
            <a:noFill/>
          </p:spPr>
          <p:txBody>
            <a:bodyPr wrap="square" rtlCol="0">
              <a:spAutoFit/>
            </a:bodyPr>
            <a:lstStyle/>
            <a:p>
              <a:pPr algn="ctr"/>
              <a:r>
                <a:rPr lang="en-US" sz="1100" dirty="0">
                  <a:solidFill>
                    <a:srgbClr val="232F3E"/>
                  </a:solidFill>
                </a:rPr>
                <a:t>Alexa smart home skill</a:t>
              </a:r>
            </a:p>
          </p:txBody>
        </p:sp>
      </p:grpSp>
      <p:grpSp>
        <p:nvGrpSpPr>
          <p:cNvPr id="11" name="Group 10">
            <a:extLst>
              <a:ext uri="{FF2B5EF4-FFF2-40B4-BE49-F238E27FC236}">
                <a16:creationId xmlns:a16="http://schemas.microsoft.com/office/drawing/2014/main" id="{5AB4BA7B-3287-4140-9F05-8991C88A1FED}"/>
              </a:ext>
            </a:extLst>
          </p:cNvPr>
          <p:cNvGrpSpPr/>
          <p:nvPr/>
        </p:nvGrpSpPr>
        <p:grpSpPr>
          <a:xfrm>
            <a:off x="4970800" y="970640"/>
            <a:ext cx="1072750" cy="1034784"/>
            <a:chOff x="4938010" y="970640"/>
            <a:chExt cx="1072750" cy="1034784"/>
          </a:xfrm>
        </p:grpSpPr>
        <p:pic>
          <p:nvPicPr>
            <p:cNvPr id="33" name="Graphic 32">
              <a:extLst>
                <a:ext uri="{FF2B5EF4-FFF2-40B4-BE49-F238E27FC236}">
                  <a16:creationId xmlns:a16="http://schemas.microsoft.com/office/drawing/2014/main" id="{855286AD-9A6B-5D45-8047-60C643481D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8635" y="970640"/>
              <a:ext cx="571500" cy="571500"/>
            </a:xfrm>
            <a:prstGeom prst="rect">
              <a:avLst/>
            </a:prstGeom>
          </p:spPr>
        </p:pic>
        <p:sp>
          <p:nvSpPr>
            <p:cNvPr id="82" name="TextBox 81">
              <a:extLst>
                <a:ext uri="{FF2B5EF4-FFF2-40B4-BE49-F238E27FC236}">
                  <a16:creationId xmlns:a16="http://schemas.microsoft.com/office/drawing/2014/main" id="{B39C1BAB-FA6A-0049-A284-3EC641D3BA41}"/>
                </a:ext>
              </a:extLst>
            </p:cNvPr>
            <p:cNvSpPr txBox="1"/>
            <p:nvPr/>
          </p:nvSpPr>
          <p:spPr>
            <a:xfrm>
              <a:off x="4938010" y="1574537"/>
              <a:ext cx="1072750" cy="430887"/>
            </a:xfrm>
            <a:prstGeom prst="rect">
              <a:avLst/>
            </a:prstGeom>
            <a:noFill/>
          </p:spPr>
          <p:txBody>
            <a:bodyPr wrap="square" rtlCol="0">
              <a:spAutoFit/>
            </a:bodyPr>
            <a:lstStyle/>
            <a:p>
              <a:pPr algn="ctr"/>
              <a:r>
                <a:rPr lang="en-US" sz="1100" dirty="0">
                  <a:solidFill>
                    <a:srgbClr val="232F3E"/>
                  </a:solidFill>
                </a:rPr>
                <a:t>Alexa voice service</a:t>
              </a:r>
            </a:p>
          </p:txBody>
        </p:sp>
      </p:grpSp>
      <p:grpSp>
        <p:nvGrpSpPr>
          <p:cNvPr id="12" name="Group 11">
            <a:extLst>
              <a:ext uri="{FF2B5EF4-FFF2-40B4-BE49-F238E27FC236}">
                <a16:creationId xmlns:a16="http://schemas.microsoft.com/office/drawing/2014/main" id="{6EC9C6F6-6AC0-D74C-B0D9-69D0F6AE46D0}"/>
              </a:ext>
            </a:extLst>
          </p:cNvPr>
          <p:cNvGrpSpPr/>
          <p:nvPr/>
        </p:nvGrpSpPr>
        <p:grpSpPr>
          <a:xfrm>
            <a:off x="5911620" y="970640"/>
            <a:ext cx="1072750" cy="1034784"/>
            <a:chOff x="5865110" y="970640"/>
            <a:chExt cx="1072750" cy="1034784"/>
          </a:xfrm>
        </p:grpSpPr>
        <p:pic>
          <p:nvPicPr>
            <p:cNvPr id="35" name="Graphic 34">
              <a:extLst>
                <a:ext uri="{FF2B5EF4-FFF2-40B4-BE49-F238E27FC236}">
                  <a16:creationId xmlns:a16="http://schemas.microsoft.com/office/drawing/2014/main" id="{4886300D-47EC-864C-BD3E-C18DB35998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15735" y="970640"/>
              <a:ext cx="571500" cy="571500"/>
            </a:xfrm>
            <a:prstGeom prst="rect">
              <a:avLst/>
            </a:prstGeom>
          </p:spPr>
        </p:pic>
        <p:sp>
          <p:nvSpPr>
            <p:cNvPr id="84" name="TextBox 83">
              <a:extLst>
                <a:ext uri="{FF2B5EF4-FFF2-40B4-BE49-F238E27FC236}">
                  <a16:creationId xmlns:a16="http://schemas.microsoft.com/office/drawing/2014/main" id="{AB445E76-500C-5B4A-B3C8-BE5E157EE68F}"/>
                </a:ext>
              </a:extLst>
            </p:cNvPr>
            <p:cNvSpPr txBox="1"/>
            <p:nvPr/>
          </p:nvSpPr>
          <p:spPr>
            <a:xfrm>
              <a:off x="5865110" y="1574537"/>
              <a:ext cx="1072750" cy="430887"/>
            </a:xfrm>
            <a:prstGeom prst="rect">
              <a:avLst/>
            </a:prstGeom>
            <a:noFill/>
          </p:spPr>
          <p:txBody>
            <a:bodyPr wrap="square" rtlCol="0">
              <a:spAutoFit/>
            </a:bodyPr>
            <a:lstStyle/>
            <a:p>
              <a:pPr algn="ctr"/>
              <a:r>
                <a:rPr lang="en-US" sz="1100" dirty="0">
                  <a:solidFill>
                    <a:srgbClr val="232F3E"/>
                  </a:solidFill>
                </a:rPr>
                <a:t>Certificate manager</a:t>
              </a:r>
            </a:p>
          </p:txBody>
        </p:sp>
      </p:grpSp>
      <p:grpSp>
        <p:nvGrpSpPr>
          <p:cNvPr id="13" name="Group 12">
            <a:extLst>
              <a:ext uri="{FF2B5EF4-FFF2-40B4-BE49-F238E27FC236}">
                <a16:creationId xmlns:a16="http://schemas.microsoft.com/office/drawing/2014/main" id="{F0F22CDC-F71B-AD48-B4D7-C35C3EFDE8F4}"/>
              </a:ext>
            </a:extLst>
          </p:cNvPr>
          <p:cNvGrpSpPr/>
          <p:nvPr/>
        </p:nvGrpSpPr>
        <p:grpSpPr>
          <a:xfrm>
            <a:off x="6852440" y="970640"/>
            <a:ext cx="1072750" cy="865507"/>
            <a:chOff x="6766810" y="970640"/>
            <a:chExt cx="1072750" cy="865507"/>
          </a:xfrm>
        </p:grpSpPr>
        <p:pic>
          <p:nvPicPr>
            <p:cNvPr id="37" name="Graphic 36">
              <a:extLst>
                <a:ext uri="{FF2B5EF4-FFF2-40B4-BE49-F238E27FC236}">
                  <a16:creationId xmlns:a16="http://schemas.microsoft.com/office/drawing/2014/main" id="{8804FFC3-09CC-6D4D-B238-43F1C2BDD6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17435" y="970640"/>
              <a:ext cx="571500" cy="571500"/>
            </a:xfrm>
            <a:prstGeom prst="rect">
              <a:avLst/>
            </a:prstGeom>
          </p:spPr>
        </p:pic>
        <p:sp>
          <p:nvSpPr>
            <p:cNvPr id="86" name="TextBox 85">
              <a:extLst>
                <a:ext uri="{FF2B5EF4-FFF2-40B4-BE49-F238E27FC236}">
                  <a16:creationId xmlns:a16="http://schemas.microsoft.com/office/drawing/2014/main" id="{0527A4B1-5EB1-104C-83B2-E078B7D310B8}"/>
                </a:ext>
              </a:extLst>
            </p:cNvPr>
            <p:cNvSpPr txBox="1"/>
            <p:nvPr/>
          </p:nvSpPr>
          <p:spPr>
            <a:xfrm>
              <a:off x="6766810" y="1574537"/>
              <a:ext cx="1072750" cy="261610"/>
            </a:xfrm>
            <a:prstGeom prst="rect">
              <a:avLst/>
            </a:prstGeom>
            <a:noFill/>
          </p:spPr>
          <p:txBody>
            <a:bodyPr wrap="square" rtlCol="0">
              <a:spAutoFit/>
            </a:bodyPr>
            <a:lstStyle/>
            <a:p>
              <a:pPr algn="ctr"/>
              <a:r>
                <a:rPr lang="en-US" sz="1100" dirty="0">
                  <a:solidFill>
                    <a:srgbClr val="232F3E"/>
                  </a:solidFill>
                </a:rPr>
                <a:t>Desired state</a:t>
              </a:r>
            </a:p>
          </p:txBody>
        </p:sp>
      </p:grpSp>
      <p:grpSp>
        <p:nvGrpSpPr>
          <p:cNvPr id="14" name="Group 13">
            <a:extLst>
              <a:ext uri="{FF2B5EF4-FFF2-40B4-BE49-F238E27FC236}">
                <a16:creationId xmlns:a16="http://schemas.microsoft.com/office/drawing/2014/main" id="{BDDD84BF-3EB3-AB4F-A322-B636DAB3C93D}"/>
              </a:ext>
            </a:extLst>
          </p:cNvPr>
          <p:cNvGrpSpPr/>
          <p:nvPr/>
        </p:nvGrpSpPr>
        <p:grpSpPr>
          <a:xfrm>
            <a:off x="7793260" y="970640"/>
            <a:ext cx="1072750" cy="865507"/>
            <a:chOff x="7753871" y="970640"/>
            <a:chExt cx="1072750" cy="865507"/>
          </a:xfrm>
        </p:grpSpPr>
        <p:pic>
          <p:nvPicPr>
            <p:cNvPr id="39" name="Graphic 38">
              <a:extLst>
                <a:ext uri="{FF2B5EF4-FFF2-40B4-BE49-F238E27FC236}">
                  <a16:creationId xmlns:a16="http://schemas.microsoft.com/office/drawing/2014/main" id="{75B6C8AE-947E-AB41-91D3-C42F6FFFCFB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4496" y="970640"/>
              <a:ext cx="571500" cy="571500"/>
            </a:xfrm>
            <a:prstGeom prst="rect">
              <a:avLst/>
            </a:prstGeom>
          </p:spPr>
        </p:pic>
        <p:sp>
          <p:nvSpPr>
            <p:cNvPr id="88" name="TextBox 87">
              <a:extLst>
                <a:ext uri="{FF2B5EF4-FFF2-40B4-BE49-F238E27FC236}">
                  <a16:creationId xmlns:a16="http://schemas.microsoft.com/office/drawing/2014/main" id="{053F9CB0-9B63-A146-B6F6-9FAC7C45E308}"/>
                </a:ext>
              </a:extLst>
            </p:cNvPr>
            <p:cNvSpPr txBox="1"/>
            <p:nvPr/>
          </p:nvSpPr>
          <p:spPr>
            <a:xfrm>
              <a:off x="7753871" y="1574537"/>
              <a:ext cx="1072750" cy="261610"/>
            </a:xfrm>
            <a:prstGeom prst="rect">
              <a:avLst/>
            </a:prstGeom>
            <a:noFill/>
          </p:spPr>
          <p:txBody>
            <a:bodyPr wrap="square" rtlCol="0">
              <a:spAutoFit/>
            </a:bodyPr>
            <a:lstStyle/>
            <a:p>
              <a:pPr algn="ctr"/>
              <a:r>
                <a:rPr lang="en-US" sz="1100" dirty="0">
                  <a:solidFill>
                    <a:srgbClr val="232F3E"/>
                  </a:solidFill>
                </a:rPr>
                <a:t>Echo</a:t>
              </a:r>
            </a:p>
          </p:txBody>
        </p:sp>
      </p:grpSp>
      <p:grpSp>
        <p:nvGrpSpPr>
          <p:cNvPr id="15" name="Group 14">
            <a:extLst>
              <a:ext uri="{FF2B5EF4-FFF2-40B4-BE49-F238E27FC236}">
                <a16:creationId xmlns:a16="http://schemas.microsoft.com/office/drawing/2014/main" id="{39CB4BB7-35D4-ED40-9BC3-451296604190}"/>
              </a:ext>
            </a:extLst>
          </p:cNvPr>
          <p:cNvGrpSpPr/>
          <p:nvPr/>
        </p:nvGrpSpPr>
        <p:grpSpPr>
          <a:xfrm>
            <a:off x="8734080" y="970640"/>
            <a:ext cx="1072750" cy="865507"/>
            <a:chOff x="8655571" y="970640"/>
            <a:chExt cx="1072750" cy="865507"/>
          </a:xfrm>
        </p:grpSpPr>
        <p:pic>
          <p:nvPicPr>
            <p:cNvPr id="41" name="Graphic 40">
              <a:extLst>
                <a:ext uri="{FF2B5EF4-FFF2-40B4-BE49-F238E27FC236}">
                  <a16:creationId xmlns:a16="http://schemas.microsoft.com/office/drawing/2014/main" id="{5BD21748-9F35-A64A-ADBF-1A6DF6567C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6196" y="970640"/>
              <a:ext cx="571500" cy="571500"/>
            </a:xfrm>
            <a:prstGeom prst="rect">
              <a:avLst/>
            </a:prstGeom>
          </p:spPr>
        </p:pic>
        <p:sp>
          <p:nvSpPr>
            <p:cNvPr id="90" name="TextBox 89">
              <a:extLst>
                <a:ext uri="{FF2B5EF4-FFF2-40B4-BE49-F238E27FC236}">
                  <a16:creationId xmlns:a16="http://schemas.microsoft.com/office/drawing/2014/main" id="{3401FC55-0C42-4F4C-AA68-A00AA5A04121}"/>
                </a:ext>
              </a:extLst>
            </p:cNvPr>
            <p:cNvSpPr txBox="1"/>
            <p:nvPr/>
          </p:nvSpPr>
          <p:spPr>
            <a:xfrm>
              <a:off x="8655571" y="1574537"/>
              <a:ext cx="1072750" cy="261610"/>
            </a:xfrm>
            <a:prstGeom prst="rect">
              <a:avLst/>
            </a:prstGeom>
            <a:noFill/>
          </p:spPr>
          <p:txBody>
            <a:bodyPr wrap="square" rtlCol="0">
              <a:spAutoFit/>
            </a:bodyPr>
            <a:lstStyle/>
            <a:p>
              <a:pPr algn="ctr"/>
              <a:r>
                <a:rPr lang="en-US" sz="1100" dirty="0">
                  <a:solidFill>
                    <a:srgbClr val="232F3E"/>
                  </a:solidFill>
                </a:rPr>
                <a:t>FireTV stick</a:t>
              </a:r>
            </a:p>
          </p:txBody>
        </p:sp>
      </p:grpSp>
      <p:grpSp>
        <p:nvGrpSpPr>
          <p:cNvPr id="16" name="Group 15">
            <a:extLst>
              <a:ext uri="{FF2B5EF4-FFF2-40B4-BE49-F238E27FC236}">
                <a16:creationId xmlns:a16="http://schemas.microsoft.com/office/drawing/2014/main" id="{ED8DA99B-502F-DE41-B352-000ACE4C0F16}"/>
              </a:ext>
            </a:extLst>
          </p:cNvPr>
          <p:cNvGrpSpPr/>
          <p:nvPr/>
        </p:nvGrpSpPr>
        <p:grpSpPr>
          <a:xfrm>
            <a:off x="9674902" y="970640"/>
            <a:ext cx="1072750" cy="865507"/>
            <a:chOff x="9674902" y="970640"/>
            <a:chExt cx="1072750" cy="865507"/>
          </a:xfrm>
        </p:grpSpPr>
        <p:pic>
          <p:nvPicPr>
            <p:cNvPr id="43" name="Graphic 42">
              <a:extLst>
                <a:ext uri="{FF2B5EF4-FFF2-40B4-BE49-F238E27FC236}">
                  <a16:creationId xmlns:a16="http://schemas.microsoft.com/office/drawing/2014/main" id="{2ED33BE0-352A-BB4B-B87E-327505F5415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25527" y="970640"/>
              <a:ext cx="571500" cy="571500"/>
            </a:xfrm>
            <a:prstGeom prst="rect">
              <a:avLst/>
            </a:prstGeom>
          </p:spPr>
        </p:pic>
        <p:sp>
          <p:nvSpPr>
            <p:cNvPr id="92" name="TextBox 91">
              <a:extLst>
                <a:ext uri="{FF2B5EF4-FFF2-40B4-BE49-F238E27FC236}">
                  <a16:creationId xmlns:a16="http://schemas.microsoft.com/office/drawing/2014/main" id="{29F3CD62-C004-0841-BB80-CDF7316A00DA}"/>
                </a:ext>
              </a:extLst>
            </p:cNvPr>
            <p:cNvSpPr txBox="1"/>
            <p:nvPr/>
          </p:nvSpPr>
          <p:spPr>
            <a:xfrm>
              <a:off x="9674902" y="1574537"/>
              <a:ext cx="1072750" cy="261610"/>
            </a:xfrm>
            <a:prstGeom prst="rect">
              <a:avLst/>
            </a:prstGeom>
            <a:noFill/>
          </p:spPr>
          <p:txBody>
            <a:bodyPr wrap="square" rtlCol="0">
              <a:spAutoFit/>
            </a:bodyPr>
            <a:lstStyle/>
            <a:p>
              <a:pPr algn="ctr"/>
              <a:r>
                <a:rPr lang="en-US" sz="1100" dirty="0">
                  <a:solidFill>
                    <a:srgbClr val="232F3E"/>
                  </a:solidFill>
                </a:rPr>
                <a:t>FireTV</a:t>
              </a:r>
            </a:p>
          </p:txBody>
        </p:sp>
      </p:grpSp>
      <p:grpSp>
        <p:nvGrpSpPr>
          <p:cNvPr id="17" name="Group 16">
            <a:extLst>
              <a:ext uri="{FF2B5EF4-FFF2-40B4-BE49-F238E27FC236}">
                <a16:creationId xmlns:a16="http://schemas.microsoft.com/office/drawing/2014/main" id="{8A0FDC92-D2FF-F04C-9481-84656C430B3C}"/>
              </a:ext>
            </a:extLst>
          </p:cNvPr>
          <p:cNvGrpSpPr/>
          <p:nvPr/>
        </p:nvGrpSpPr>
        <p:grpSpPr>
          <a:xfrm>
            <a:off x="266700" y="2118116"/>
            <a:ext cx="1072750" cy="1056541"/>
            <a:chOff x="266700" y="2118116"/>
            <a:chExt cx="1072750" cy="1056541"/>
          </a:xfrm>
        </p:grpSpPr>
        <p:pic>
          <p:nvPicPr>
            <p:cNvPr id="45" name="Graphic 44">
              <a:extLst>
                <a:ext uri="{FF2B5EF4-FFF2-40B4-BE49-F238E27FC236}">
                  <a16:creationId xmlns:a16="http://schemas.microsoft.com/office/drawing/2014/main" id="{FB9AB45B-BA55-254F-B509-1C6743BA57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7325" y="2118116"/>
              <a:ext cx="571500" cy="571500"/>
            </a:xfrm>
            <a:prstGeom prst="rect">
              <a:avLst/>
            </a:prstGeom>
          </p:spPr>
        </p:pic>
        <p:sp>
          <p:nvSpPr>
            <p:cNvPr id="94" name="TextBox 93">
              <a:extLst>
                <a:ext uri="{FF2B5EF4-FFF2-40B4-BE49-F238E27FC236}">
                  <a16:creationId xmlns:a16="http://schemas.microsoft.com/office/drawing/2014/main" id="{8C5F7F9E-1FBC-7747-BD94-48EB3554A7B9}"/>
                </a:ext>
              </a:extLst>
            </p:cNvPr>
            <p:cNvSpPr txBox="1"/>
            <p:nvPr/>
          </p:nvSpPr>
          <p:spPr>
            <a:xfrm>
              <a:off x="266700" y="2743770"/>
              <a:ext cx="1072750" cy="430887"/>
            </a:xfrm>
            <a:prstGeom prst="rect">
              <a:avLst/>
            </a:prstGeom>
            <a:noFill/>
          </p:spPr>
          <p:txBody>
            <a:bodyPr wrap="square" rtlCol="0">
              <a:spAutoFit/>
            </a:bodyPr>
            <a:lstStyle/>
            <a:p>
              <a:pPr algn="ctr"/>
              <a:r>
                <a:rPr lang="en-US" sz="1100" dirty="0">
                  <a:solidFill>
                    <a:srgbClr val="232F3E"/>
                  </a:solidFill>
                </a:rPr>
                <a:t>Hardware board</a:t>
              </a:r>
            </a:p>
          </p:txBody>
        </p:sp>
      </p:grpSp>
      <p:grpSp>
        <p:nvGrpSpPr>
          <p:cNvPr id="18" name="Group 17">
            <a:extLst>
              <a:ext uri="{FF2B5EF4-FFF2-40B4-BE49-F238E27FC236}">
                <a16:creationId xmlns:a16="http://schemas.microsoft.com/office/drawing/2014/main" id="{49E2162D-4719-4744-ADE8-3E72CB85B1E8}"/>
              </a:ext>
            </a:extLst>
          </p:cNvPr>
          <p:cNvGrpSpPr/>
          <p:nvPr/>
        </p:nvGrpSpPr>
        <p:grpSpPr>
          <a:xfrm>
            <a:off x="1212674" y="2118116"/>
            <a:ext cx="1072750" cy="1056541"/>
            <a:chOff x="1168400" y="2118116"/>
            <a:chExt cx="1072750" cy="1056541"/>
          </a:xfrm>
        </p:grpSpPr>
        <p:pic>
          <p:nvPicPr>
            <p:cNvPr id="47" name="Graphic 46">
              <a:extLst>
                <a:ext uri="{FF2B5EF4-FFF2-40B4-BE49-F238E27FC236}">
                  <a16:creationId xmlns:a16="http://schemas.microsoft.com/office/drawing/2014/main" id="{11452478-0E32-BF4D-925E-DE7A60CC521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419025" y="2118116"/>
              <a:ext cx="571500" cy="571500"/>
            </a:xfrm>
            <a:prstGeom prst="rect">
              <a:avLst/>
            </a:prstGeom>
          </p:spPr>
        </p:pic>
        <p:sp>
          <p:nvSpPr>
            <p:cNvPr id="96" name="TextBox 95">
              <a:extLst>
                <a:ext uri="{FF2B5EF4-FFF2-40B4-BE49-F238E27FC236}">
                  <a16:creationId xmlns:a16="http://schemas.microsoft.com/office/drawing/2014/main" id="{421F16C0-429B-3F4C-BC8A-5C721410B2C7}"/>
                </a:ext>
              </a:extLst>
            </p:cNvPr>
            <p:cNvSpPr txBox="1"/>
            <p:nvPr/>
          </p:nvSpPr>
          <p:spPr>
            <a:xfrm>
              <a:off x="1168400" y="2743770"/>
              <a:ext cx="1072750" cy="430887"/>
            </a:xfrm>
            <a:prstGeom prst="rect">
              <a:avLst/>
            </a:prstGeom>
            <a:noFill/>
          </p:spPr>
          <p:txBody>
            <a:bodyPr wrap="square" rtlCol="0">
              <a:spAutoFit/>
            </a:bodyPr>
            <a:lstStyle/>
            <a:p>
              <a:pPr algn="ctr"/>
              <a:r>
                <a:rPr lang="en-US" sz="1100" dirty="0">
                  <a:solidFill>
                    <a:srgbClr val="232F3E"/>
                  </a:solidFill>
                </a:rPr>
                <a:t>HTTP/2 protocol</a:t>
              </a:r>
            </a:p>
          </p:txBody>
        </p:sp>
      </p:grpSp>
      <p:grpSp>
        <p:nvGrpSpPr>
          <p:cNvPr id="19" name="Group 18">
            <a:extLst>
              <a:ext uri="{FF2B5EF4-FFF2-40B4-BE49-F238E27FC236}">
                <a16:creationId xmlns:a16="http://schemas.microsoft.com/office/drawing/2014/main" id="{ECB956A7-AFD8-D54E-ABEC-A7CD49207D7D}"/>
              </a:ext>
            </a:extLst>
          </p:cNvPr>
          <p:cNvGrpSpPr/>
          <p:nvPr/>
        </p:nvGrpSpPr>
        <p:grpSpPr>
          <a:xfrm>
            <a:off x="2148340" y="2118116"/>
            <a:ext cx="1072750" cy="1056541"/>
            <a:chOff x="2222500" y="2118116"/>
            <a:chExt cx="1072750" cy="1056541"/>
          </a:xfrm>
        </p:grpSpPr>
        <p:pic>
          <p:nvPicPr>
            <p:cNvPr id="49" name="Graphic 48">
              <a:extLst>
                <a:ext uri="{FF2B5EF4-FFF2-40B4-BE49-F238E27FC236}">
                  <a16:creationId xmlns:a16="http://schemas.microsoft.com/office/drawing/2014/main" id="{4E8E01E2-FC79-BA43-AE4E-B8F7ED42E61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473125" y="2118116"/>
              <a:ext cx="571500" cy="571500"/>
            </a:xfrm>
            <a:prstGeom prst="rect">
              <a:avLst/>
            </a:prstGeom>
          </p:spPr>
        </p:pic>
        <p:sp>
          <p:nvSpPr>
            <p:cNvPr id="98" name="TextBox 97">
              <a:extLst>
                <a:ext uri="{FF2B5EF4-FFF2-40B4-BE49-F238E27FC236}">
                  <a16:creationId xmlns:a16="http://schemas.microsoft.com/office/drawing/2014/main" id="{24A13C00-C0D6-1146-B14F-99B5D1272191}"/>
                </a:ext>
              </a:extLst>
            </p:cNvPr>
            <p:cNvSpPr txBox="1"/>
            <p:nvPr/>
          </p:nvSpPr>
          <p:spPr>
            <a:xfrm>
              <a:off x="2222500" y="2743770"/>
              <a:ext cx="1072750" cy="430887"/>
            </a:xfrm>
            <a:prstGeom prst="rect">
              <a:avLst/>
            </a:prstGeom>
            <a:noFill/>
          </p:spPr>
          <p:txBody>
            <a:bodyPr wrap="square" rtlCol="0">
              <a:spAutoFit/>
            </a:bodyPr>
            <a:lstStyle/>
            <a:p>
              <a:pPr algn="ctr"/>
              <a:r>
                <a:rPr lang="en-US" sz="1100" dirty="0">
                  <a:solidFill>
                    <a:srgbClr val="232F3E"/>
                  </a:solidFill>
                </a:rPr>
                <a:t>HTTP protocol</a:t>
              </a:r>
            </a:p>
          </p:txBody>
        </p:sp>
      </p:grpSp>
      <p:grpSp>
        <p:nvGrpSpPr>
          <p:cNvPr id="20" name="Group 19">
            <a:extLst>
              <a:ext uri="{FF2B5EF4-FFF2-40B4-BE49-F238E27FC236}">
                <a16:creationId xmlns:a16="http://schemas.microsoft.com/office/drawing/2014/main" id="{4692106D-30BB-9540-8104-06B2D61CE000}"/>
              </a:ext>
            </a:extLst>
          </p:cNvPr>
          <p:cNvGrpSpPr/>
          <p:nvPr/>
        </p:nvGrpSpPr>
        <p:grpSpPr>
          <a:xfrm>
            <a:off x="3089160" y="2118116"/>
            <a:ext cx="1072750" cy="1056541"/>
            <a:chOff x="3124200" y="2118116"/>
            <a:chExt cx="1072750" cy="1056541"/>
          </a:xfrm>
        </p:grpSpPr>
        <p:pic>
          <p:nvPicPr>
            <p:cNvPr id="51" name="Graphic 50">
              <a:extLst>
                <a:ext uri="{FF2B5EF4-FFF2-40B4-BE49-F238E27FC236}">
                  <a16:creationId xmlns:a16="http://schemas.microsoft.com/office/drawing/2014/main" id="{64BE2955-E58B-394E-9997-94F868629C1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374825" y="2118116"/>
              <a:ext cx="571500" cy="571500"/>
            </a:xfrm>
            <a:prstGeom prst="rect">
              <a:avLst/>
            </a:prstGeom>
          </p:spPr>
        </p:pic>
        <p:sp>
          <p:nvSpPr>
            <p:cNvPr id="100" name="TextBox 99">
              <a:extLst>
                <a:ext uri="{FF2B5EF4-FFF2-40B4-BE49-F238E27FC236}">
                  <a16:creationId xmlns:a16="http://schemas.microsoft.com/office/drawing/2014/main" id="{57F0351A-91F8-6141-A8A7-A735276BE166}"/>
                </a:ext>
              </a:extLst>
            </p:cNvPr>
            <p:cNvSpPr txBox="1"/>
            <p:nvPr/>
          </p:nvSpPr>
          <p:spPr>
            <a:xfrm>
              <a:off x="3124200" y="2743770"/>
              <a:ext cx="1072750" cy="430887"/>
            </a:xfrm>
            <a:prstGeom prst="rect">
              <a:avLst/>
            </a:prstGeom>
            <a:noFill/>
          </p:spPr>
          <p:txBody>
            <a:bodyPr wrap="square" rtlCol="0">
              <a:spAutoFit/>
            </a:bodyPr>
            <a:lstStyle/>
            <a:p>
              <a:pPr algn="ctr"/>
              <a:r>
                <a:rPr lang="en-US" sz="1100" dirty="0">
                  <a:solidFill>
                    <a:srgbClr val="232F3E"/>
                  </a:solidFill>
                </a:rPr>
                <a:t>Lambda function</a:t>
              </a:r>
            </a:p>
          </p:txBody>
        </p:sp>
      </p:grpSp>
      <p:grpSp>
        <p:nvGrpSpPr>
          <p:cNvPr id="21" name="Group 20">
            <a:extLst>
              <a:ext uri="{FF2B5EF4-FFF2-40B4-BE49-F238E27FC236}">
                <a16:creationId xmlns:a16="http://schemas.microsoft.com/office/drawing/2014/main" id="{63A606AF-373E-AB4A-9EBD-714E32C308AC}"/>
              </a:ext>
            </a:extLst>
          </p:cNvPr>
          <p:cNvGrpSpPr/>
          <p:nvPr/>
        </p:nvGrpSpPr>
        <p:grpSpPr>
          <a:xfrm>
            <a:off x="4029980" y="2118116"/>
            <a:ext cx="1072750" cy="1056541"/>
            <a:chOff x="4036310" y="2118116"/>
            <a:chExt cx="1072750" cy="1056541"/>
          </a:xfrm>
        </p:grpSpPr>
        <p:pic>
          <p:nvPicPr>
            <p:cNvPr id="53" name="Graphic 52">
              <a:extLst>
                <a:ext uri="{FF2B5EF4-FFF2-40B4-BE49-F238E27FC236}">
                  <a16:creationId xmlns:a16="http://schemas.microsoft.com/office/drawing/2014/main" id="{6BC30FA8-E897-E54D-B3EB-1E344A4410A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286935" y="2118116"/>
              <a:ext cx="571500" cy="571500"/>
            </a:xfrm>
            <a:prstGeom prst="rect">
              <a:avLst/>
            </a:prstGeom>
          </p:spPr>
        </p:pic>
        <p:sp>
          <p:nvSpPr>
            <p:cNvPr id="102" name="TextBox 101">
              <a:extLst>
                <a:ext uri="{FF2B5EF4-FFF2-40B4-BE49-F238E27FC236}">
                  <a16:creationId xmlns:a16="http://schemas.microsoft.com/office/drawing/2014/main" id="{93455B11-96F1-0441-91FB-89F168B5D1F8}"/>
                </a:ext>
              </a:extLst>
            </p:cNvPr>
            <p:cNvSpPr txBox="1"/>
            <p:nvPr/>
          </p:nvSpPr>
          <p:spPr>
            <a:xfrm>
              <a:off x="4036310" y="2743770"/>
              <a:ext cx="1072750" cy="430887"/>
            </a:xfrm>
            <a:prstGeom prst="rect">
              <a:avLst/>
            </a:prstGeom>
            <a:noFill/>
          </p:spPr>
          <p:txBody>
            <a:bodyPr wrap="square" rtlCol="0">
              <a:spAutoFit/>
            </a:bodyPr>
            <a:lstStyle/>
            <a:p>
              <a:pPr algn="ctr"/>
              <a:r>
                <a:rPr lang="en-US" sz="1100" dirty="0">
                  <a:solidFill>
                    <a:srgbClr val="232F3E"/>
                  </a:solidFill>
                </a:rPr>
                <a:t>MQTT protocol</a:t>
              </a:r>
            </a:p>
          </p:txBody>
        </p:sp>
      </p:grpSp>
      <p:grpSp>
        <p:nvGrpSpPr>
          <p:cNvPr id="22" name="Group 21">
            <a:extLst>
              <a:ext uri="{FF2B5EF4-FFF2-40B4-BE49-F238E27FC236}">
                <a16:creationId xmlns:a16="http://schemas.microsoft.com/office/drawing/2014/main" id="{B5AA2ABF-03D3-8A43-8F7D-F0574D0991BB}"/>
              </a:ext>
            </a:extLst>
          </p:cNvPr>
          <p:cNvGrpSpPr/>
          <p:nvPr/>
        </p:nvGrpSpPr>
        <p:grpSpPr>
          <a:xfrm>
            <a:off x="4970800" y="2118116"/>
            <a:ext cx="1072750" cy="887264"/>
            <a:chOff x="4938010" y="2118116"/>
            <a:chExt cx="1072750" cy="887264"/>
          </a:xfrm>
        </p:grpSpPr>
        <p:pic>
          <p:nvPicPr>
            <p:cNvPr id="55" name="Graphic 54">
              <a:extLst>
                <a:ext uri="{FF2B5EF4-FFF2-40B4-BE49-F238E27FC236}">
                  <a16:creationId xmlns:a16="http://schemas.microsoft.com/office/drawing/2014/main" id="{5A141587-8F84-6040-8DC4-D6EE51E06AC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88635" y="2118116"/>
              <a:ext cx="571500" cy="571500"/>
            </a:xfrm>
            <a:prstGeom prst="rect">
              <a:avLst/>
            </a:prstGeom>
          </p:spPr>
        </p:pic>
        <p:sp>
          <p:nvSpPr>
            <p:cNvPr id="104" name="TextBox 103">
              <a:extLst>
                <a:ext uri="{FF2B5EF4-FFF2-40B4-BE49-F238E27FC236}">
                  <a16:creationId xmlns:a16="http://schemas.microsoft.com/office/drawing/2014/main" id="{F020019F-9090-9B41-8DEA-888F0CEF03F8}"/>
                </a:ext>
              </a:extLst>
            </p:cNvPr>
            <p:cNvSpPr txBox="1"/>
            <p:nvPr/>
          </p:nvSpPr>
          <p:spPr>
            <a:xfrm>
              <a:off x="4938010" y="2743770"/>
              <a:ext cx="1072750" cy="261610"/>
            </a:xfrm>
            <a:prstGeom prst="rect">
              <a:avLst/>
            </a:prstGeom>
            <a:noFill/>
          </p:spPr>
          <p:txBody>
            <a:bodyPr wrap="square" rtlCol="0">
              <a:spAutoFit/>
            </a:bodyPr>
            <a:lstStyle/>
            <a:p>
              <a:pPr algn="ctr"/>
              <a:r>
                <a:rPr lang="en-US" sz="1100" dirty="0">
                  <a:solidFill>
                    <a:srgbClr val="232F3E"/>
                  </a:solidFill>
                </a:rPr>
                <a:t>Policy</a:t>
              </a:r>
            </a:p>
          </p:txBody>
        </p:sp>
      </p:grpSp>
      <p:grpSp>
        <p:nvGrpSpPr>
          <p:cNvPr id="24" name="Group 23">
            <a:extLst>
              <a:ext uri="{FF2B5EF4-FFF2-40B4-BE49-F238E27FC236}">
                <a16:creationId xmlns:a16="http://schemas.microsoft.com/office/drawing/2014/main" id="{C5A271B4-03E6-F44A-BB51-6CB42DB08A9D}"/>
              </a:ext>
            </a:extLst>
          </p:cNvPr>
          <p:cNvGrpSpPr/>
          <p:nvPr/>
        </p:nvGrpSpPr>
        <p:grpSpPr>
          <a:xfrm>
            <a:off x="5911620" y="2118116"/>
            <a:ext cx="1072750" cy="1056541"/>
            <a:chOff x="5865110" y="2118116"/>
            <a:chExt cx="1072750" cy="1056541"/>
          </a:xfrm>
        </p:grpSpPr>
        <p:pic>
          <p:nvPicPr>
            <p:cNvPr id="57" name="Graphic 56">
              <a:extLst>
                <a:ext uri="{FF2B5EF4-FFF2-40B4-BE49-F238E27FC236}">
                  <a16:creationId xmlns:a16="http://schemas.microsoft.com/office/drawing/2014/main" id="{A50DB919-3582-3A40-AB28-3CD0CED4D69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115735" y="2118116"/>
              <a:ext cx="571500" cy="571500"/>
            </a:xfrm>
            <a:prstGeom prst="rect">
              <a:avLst/>
            </a:prstGeom>
          </p:spPr>
        </p:pic>
        <p:sp>
          <p:nvSpPr>
            <p:cNvPr id="121" name="TextBox 120">
              <a:extLst>
                <a:ext uri="{FF2B5EF4-FFF2-40B4-BE49-F238E27FC236}">
                  <a16:creationId xmlns:a16="http://schemas.microsoft.com/office/drawing/2014/main" id="{602015B6-4951-3C49-995F-11FB4B8018EC}"/>
                </a:ext>
              </a:extLst>
            </p:cNvPr>
            <p:cNvSpPr txBox="1"/>
            <p:nvPr/>
          </p:nvSpPr>
          <p:spPr>
            <a:xfrm>
              <a:off x="5865110" y="2743770"/>
              <a:ext cx="1072750" cy="430887"/>
            </a:xfrm>
            <a:prstGeom prst="rect">
              <a:avLst/>
            </a:prstGeom>
            <a:noFill/>
          </p:spPr>
          <p:txBody>
            <a:bodyPr wrap="square" rtlCol="0">
              <a:spAutoFit/>
            </a:bodyPr>
            <a:lstStyle/>
            <a:p>
              <a:pPr algn="ctr"/>
              <a:r>
                <a:rPr lang="en-US" sz="1100" dirty="0">
                  <a:solidFill>
                    <a:srgbClr val="232F3E"/>
                  </a:solidFill>
                </a:rPr>
                <a:t>Reported state</a:t>
              </a:r>
            </a:p>
          </p:txBody>
        </p:sp>
      </p:grpSp>
      <p:grpSp>
        <p:nvGrpSpPr>
          <p:cNvPr id="26" name="Group 25">
            <a:extLst>
              <a:ext uri="{FF2B5EF4-FFF2-40B4-BE49-F238E27FC236}">
                <a16:creationId xmlns:a16="http://schemas.microsoft.com/office/drawing/2014/main" id="{DA3049E2-DF5E-3C41-8341-9FD30E849B7B}"/>
              </a:ext>
            </a:extLst>
          </p:cNvPr>
          <p:cNvGrpSpPr/>
          <p:nvPr/>
        </p:nvGrpSpPr>
        <p:grpSpPr>
          <a:xfrm>
            <a:off x="6852440" y="2118116"/>
            <a:ext cx="1072750" cy="887264"/>
            <a:chOff x="6766810" y="2118116"/>
            <a:chExt cx="1072750" cy="887264"/>
          </a:xfrm>
        </p:grpSpPr>
        <p:pic>
          <p:nvPicPr>
            <p:cNvPr id="59" name="Graphic 58">
              <a:extLst>
                <a:ext uri="{FF2B5EF4-FFF2-40B4-BE49-F238E27FC236}">
                  <a16:creationId xmlns:a16="http://schemas.microsoft.com/office/drawing/2014/main" id="{488C3949-2C07-1742-813D-F346F563DDD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017435" y="2118116"/>
              <a:ext cx="571500" cy="571500"/>
            </a:xfrm>
            <a:prstGeom prst="rect">
              <a:avLst/>
            </a:prstGeom>
          </p:spPr>
        </p:pic>
        <p:sp>
          <p:nvSpPr>
            <p:cNvPr id="122" name="TextBox 121">
              <a:extLst>
                <a:ext uri="{FF2B5EF4-FFF2-40B4-BE49-F238E27FC236}">
                  <a16:creationId xmlns:a16="http://schemas.microsoft.com/office/drawing/2014/main" id="{3DF63C52-DA9E-4340-A07D-D50842C1AF0D}"/>
                </a:ext>
              </a:extLst>
            </p:cNvPr>
            <p:cNvSpPr txBox="1"/>
            <p:nvPr/>
          </p:nvSpPr>
          <p:spPr>
            <a:xfrm>
              <a:off x="6766810" y="2743770"/>
              <a:ext cx="1072750" cy="261610"/>
            </a:xfrm>
            <a:prstGeom prst="rect">
              <a:avLst/>
            </a:prstGeom>
            <a:noFill/>
          </p:spPr>
          <p:txBody>
            <a:bodyPr wrap="square" rtlCol="0">
              <a:spAutoFit/>
            </a:bodyPr>
            <a:lstStyle/>
            <a:p>
              <a:pPr algn="ctr"/>
              <a:r>
                <a:rPr lang="en-US" sz="1100" dirty="0">
                  <a:solidFill>
                    <a:srgbClr val="232F3E"/>
                  </a:solidFill>
                </a:rPr>
                <a:t>Rule</a:t>
              </a:r>
            </a:p>
          </p:txBody>
        </p:sp>
      </p:grpSp>
      <p:grpSp>
        <p:nvGrpSpPr>
          <p:cNvPr id="28" name="Group 27">
            <a:extLst>
              <a:ext uri="{FF2B5EF4-FFF2-40B4-BE49-F238E27FC236}">
                <a16:creationId xmlns:a16="http://schemas.microsoft.com/office/drawing/2014/main" id="{0AFB9733-F32C-0C41-8C02-D24DDE51194B}"/>
              </a:ext>
            </a:extLst>
          </p:cNvPr>
          <p:cNvGrpSpPr/>
          <p:nvPr/>
        </p:nvGrpSpPr>
        <p:grpSpPr>
          <a:xfrm>
            <a:off x="7793260" y="2118116"/>
            <a:ext cx="1072750" cy="887264"/>
            <a:chOff x="7753871" y="2118116"/>
            <a:chExt cx="1072750" cy="887264"/>
          </a:xfrm>
        </p:grpSpPr>
        <p:pic>
          <p:nvPicPr>
            <p:cNvPr id="61" name="Graphic 60">
              <a:extLst>
                <a:ext uri="{FF2B5EF4-FFF2-40B4-BE49-F238E27FC236}">
                  <a16:creationId xmlns:a16="http://schemas.microsoft.com/office/drawing/2014/main" id="{52F0EF2B-B935-3049-BDC6-44A6F44D2619}"/>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004496" y="2118116"/>
              <a:ext cx="571500" cy="571500"/>
            </a:xfrm>
            <a:prstGeom prst="rect">
              <a:avLst/>
            </a:prstGeom>
          </p:spPr>
        </p:pic>
        <p:sp>
          <p:nvSpPr>
            <p:cNvPr id="123" name="TextBox 122">
              <a:extLst>
                <a:ext uri="{FF2B5EF4-FFF2-40B4-BE49-F238E27FC236}">
                  <a16:creationId xmlns:a16="http://schemas.microsoft.com/office/drawing/2014/main" id="{05F97C3A-5884-DB44-A949-5A2E13B2AB8D}"/>
                </a:ext>
              </a:extLst>
            </p:cNvPr>
            <p:cNvSpPr txBox="1"/>
            <p:nvPr/>
          </p:nvSpPr>
          <p:spPr>
            <a:xfrm>
              <a:off x="7753871" y="2743770"/>
              <a:ext cx="1072750" cy="261610"/>
            </a:xfrm>
            <a:prstGeom prst="rect">
              <a:avLst/>
            </a:prstGeom>
            <a:noFill/>
          </p:spPr>
          <p:txBody>
            <a:bodyPr wrap="square" rtlCol="0">
              <a:spAutoFit/>
            </a:bodyPr>
            <a:lstStyle/>
            <a:p>
              <a:pPr algn="ctr"/>
              <a:r>
                <a:rPr lang="en-US" sz="1100" dirty="0">
                  <a:solidFill>
                    <a:srgbClr val="232F3E"/>
                  </a:solidFill>
                </a:rPr>
                <a:t>Sensor</a:t>
              </a:r>
            </a:p>
          </p:txBody>
        </p:sp>
      </p:grpSp>
      <p:grpSp>
        <p:nvGrpSpPr>
          <p:cNvPr id="30" name="Group 29">
            <a:extLst>
              <a:ext uri="{FF2B5EF4-FFF2-40B4-BE49-F238E27FC236}">
                <a16:creationId xmlns:a16="http://schemas.microsoft.com/office/drawing/2014/main" id="{055E7648-CFF9-7C4B-8E7D-7DC46343C067}"/>
              </a:ext>
            </a:extLst>
          </p:cNvPr>
          <p:cNvGrpSpPr/>
          <p:nvPr/>
        </p:nvGrpSpPr>
        <p:grpSpPr>
          <a:xfrm>
            <a:off x="8734080" y="2118116"/>
            <a:ext cx="1072750" cy="887264"/>
            <a:chOff x="8655571" y="2118116"/>
            <a:chExt cx="1072750" cy="887264"/>
          </a:xfrm>
        </p:grpSpPr>
        <p:pic>
          <p:nvPicPr>
            <p:cNvPr id="63" name="Graphic 62">
              <a:extLst>
                <a:ext uri="{FF2B5EF4-FFF2-40B4-BE49-F238E27FC236}">
                  <a16:creationId xmlns:a16="http://schemas.microsoft.com/office/drawing/2014/main" id="{06EF2665-3B6C-3A49-9245-6E8292A973B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906196" y="2118116"/>
              <a:ext cx="571500" cy="571500"/>
            </a:xfrm>
            <a:prstGeom prst="rect">
              <a:avLst/>
            </a:prstGeom>
          </p:spPr>
        </p:pic>
        <p:sp>
          <p:nvSpPr>
            <p:cNvPr id="124" name="TextBox 123">
              <a:extLst>
                <a:ext uri="{FF2B5EF4-FFF2-40B4-BE49-F238E27FC236}">
                  <a16:creationId xmlns:a16="http://schemas.microsoft.com/office/drawing/2014/main" id="{970A9D03-1B54-6B4B-BEF8-ACD32C0173BC}"/>
                </a:ext>
              </a:extLst>
            </p:cNvPr>
            <p:cNvSpPr txBox="1"/>
            <p:nvPr/>
          </p:nvSpPr>
          <p:spPr>
            <a:xfrm>
              <a:off x="8655571" y="2743770"/>
              <a:ext cx="1072750" cy="261610"/>
            </a:xfrm>
            <a:prstGeom prst="rect">
              <a:avLst/>
            </a:prstGeom>
            <a:noFill/>
          </p:spPr>
          <p:txBody>
            <a:bodyPr wrap="square" rtlCol="0">
              <a:spAutoFit/>
            </a:bodyPr>
            <a:lstStyle/>
            <a:p>
              <a:pPr algn="ctr"/>
              <a:r>
                <a:rPr lang="en-US" sz="1100" dirty="0">
                  <a:solidFill>
                    <a:srgbClr val="232F3E"/>
                  </a:solidFill>
                </a:rPr>
                <a:t>Servo</a:t>
              </a:r>
            </a:p>
          </p:txBody>
        </p:sp>
      </p:grpSp>
      <p:grpSp>
        <p:nvGrpSpPr>
          <p:cNvPr id="32" name="Group 31">
            <a:extLst>
              <a:ext uri="{FF2B5EF4-FFF2-40B4-BE49-F238E27FC236}">
                <a16:creationId xmlns:a16="http://schemas.microsoft.com/office/drawing/2014/main" id="{9390F156-D610-8C4E-982C-6594477CFA72}"/>
              </a:ext>
            </a:extLst>
          </p:cNvPr>
          <p:cNvGrpSpPr/>
          <p:nvPr/>
        </p:nvGrpSpPr>
        <p:grpSpPr>
          <a:xfrm>
            <a:off x="9674902" y="2118116"/>
            <a:ext cx="1072750" cy="887264"/>
            <a:chOff x="9674902" y="2118116"/>
            <a:chExt cx="1072750" cy="887264"/>
          </a:xfrm>
        </p:grpSpPr>
        <p:pic>
          <p:nvPicPr>
            <p:cNvPr id="65" name="Graphic 64">
              <a:extLst>
                <a:ext uri="{FF2B5EF4-FFF2-40B4-BE49-F238E27FC236}">
                  <a16:creationId xmlns:a16="http://schemas.microsoft.com/office/drawing/2014/main" id="{CD4F84BC-AA0F-6140-9BFB-DA3A3704B0E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925527" y="2118116"/>
              <a:ext cx="571500" cy="571500"/>
            </a:xfrm>
            <a:prstGeom prst="rect">
              <a:avLst/>
            </a:prstGeom>
          </p:spPr>
        </p:pic>
        <p:sp>
          <p:nvSpPr>
            <p:cNvPr id="125" name="TextBox 124">
              <a:extLst>
                <a:ext uri="{FF2B5EF4-FFF2-40B4-BE49-F238E27FC236}">
                  <a16:creationId xmlns:a16="http://schemas.microsoft.com/office/drawing/2014/main" id="{5BC123B3-E513-BC4A-AC81-C433D23BD6CF}"/>
                </a:ext>
              </a:extLst>
            </p:cNvPr>
            <p:cNvSpPr txBox="1"/>
            <p:nvPr/>
          </p:nvSpPr>
          <p:spPr>
            <a:xfrm>
              <a:off x="9674902" y="2743770"/>
              <a:ext cx="1072750" cy="261610"/>
            </a:xfrm>
            <a:prstGeom prst="rect">
              <a:avLst/>
            </a:prstGeom>
            <a:noFill/>
          </p:spPr>
          <p:txBody>
            <a:bodyPr wrap="square" rtlCol="0">
              <a:spAutoFit/>
            </a:bodyPr>
            <a:lstStyle/>
            <a:p>
              <a:pPr algn="ctr"/>
              <a:r>
                <a:rPr lang="en-US" sz="1100" dirty="0">
                  <a:solidFill>
                    <a:srgbClr val="232F3E"/>
                  </a:solidFill>
                </a:rPr>
                <a:t>Shadow</a:t>
              </a:r>
            </a:p>
          </p:txBody>
        </p:sp>
      </p:grpSp>
      <p:grpSp>
        <p:nvGrpSpPr>
          <p:cNvPr id="34" name="Group 33">
            <a:extLst>
              <a:ext uri="{FF2B5EF4-FFF2-40B4-BE49-F238E27FC236}">
                <a16:creationId xmlns:a16="http://schemas.microsoft.com/office/drawing/2014/main" id="{FBB87E39-A873-1041-A5B4-117A595188E8}"/>
              </a:ext>
            </a:extLst>
          </p:cNvPr>
          <p:cNvGrpSpPr/>
          <p:nvPr/>
        </p:nvGrpSpPr>
        <p:grpSpPr>
          <a:xfrm>
            <a:off x="266700" y="3238573"/>
            <a:ext cx="1072750" cy="876078"/>
            <a:chOff x="266700" y="3238573"/>
            <a:chExt cx="1072750" cy="876078"/>
          </a:xfrm>
        </p:grpSpPr>
        <p:pic>
          <p:nvPicPr>
            <p:cNvPr id="67" name="Graphic 66">
              <a:extLst>
                <a:ext uri="{FF2B5EF4-FFF2-40B4-BE49-F238E27FC236}">
                  <a16:creationId xmlns:a16="http://schemas.microsoft.com/office/drawing/2014/main" id="{180DEB68-9918-B249-8B8E-E27B87C258C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17325" y="3238573"/>
              <a:ext cx="571500" cy="571500"/>
            </a:xfrm>
            <a:prstGeom prst="rect">
              <a:avLst/>
            </a:prstGeom>
          </p:spPr>
        </p:pic>
        <p:sp>
          <p:nvSpPr>
            <p:cNvPr id="126" name="TextBox 125">
              <a:extLst>
                <a:ext uri="{FF2B5EF4-FFF2-40B4-BE49-F238E27FC236}">
                  <a16:creationId xmlns:a16="http://schemas.microsoft.com/office/drawing/2014/main" id="{13486568-33C9-9D4E-91D7-33F1DF815A9B}"/>
                </a:ext>
              </a:extLst>
            </p:cNvPr>
            <p:cNvSpPr txBox="1"/>
            <p:nvPr/>
          </p:nvSpPr>
          <p:spPr>
            <a:xfrm>
              <a:off x="266700" y="3853041"/>
              <a:ext cx="1072750" cy="261610"/>
            </a:xfrm>
            <a:prstGeom prst="rect">
              <a:avLst/>
            </a:prstGeom>
            <a:noFill/>
          </p:spPr>
          <p:txBody>
            <a:bodyPr wrap="square" rtlCol="0">
              <a:spAutoFit/>
            </a:bodyPr>
            <a:lstStyle/>
            <a:p>
              <a:pPr algn="ctr"/>
              <a:r>
                <a:rPr lang="en-US" sz="1100" dirty="0">
                  <a:solidFill>
                    <a:srgbClr val="232F3E"/>
                  </a:solidFill>
                </a:rPr>
                <a:t>Simulator</a:t>
              </a:r>
            </a:p>
          </p:txBody>
        </p:sp>
      </p:grpSp>
      <p:grpSp>
        <p:nvGrpSpPr>
          <p:cNvPr id="36" name="Group 35">
            <a:extLst>
              <a:ext uri="{FF2B5EF4-FFF2-40B4-BE49-F238E27FC236}">
                <a16:creationId xmlns:a16="http://schemas.microsoft.com/office/drawing/2014/main" id="{938B2800-46A4-AD4D-8541-A51766DFDC90}"/>
              </a:ext>
            </a:extLst>
          </p:cNvPr>
          <p:cNvGrpSpPr/>
          <p:nvPr/>
        </p:nvGrpSpPr>
        <p:grpSpPr>
          <a:xfrm>
            <a:off x="1212674" y="3244356"/>
            <a:ext cx="1072750" cy="870295"/>
            <a:chOff x="1168400" y="3244356"/>
            <a:chExt cx="1072750" cy="870295"/>
          </a:xfrm>
        </p:grpSpPr>
        <p:pic>
          <p:nvPicPr>
            <p:cNvPr id="103" name="Graphic 102">
              <a:extLst>
                <a:ext uri="{FF2B5EF4-FFF2-40B4-BE49-F238E27FC236}">
                  <a16:creationId xmlns:a16="http://schemas.microsoft.com/office/drawing/2014/main" id="{48E5D3D9-1CD2-6F4C-A3EC-8D484DB0F36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419025" y="3244356"/>
              <a:ext cx="571500" cy="571500"/>
            </a:xfrm>
            <a:prstGeom prst="rect">
              <a:avLst/>
            </a:prstGeom>
          </p:spPr>
        </p:pic>
        <p:sp>
          <p:nvSpPr>
            <p:cNvPr id="127" name="TextBox 126">
              <a:extLst>
                <a:ext uri="{FF2B5EF4-FFF2-40B4-BE49-F238E27FC236}">
                  <a16:creationId xmlns:a16="http://schemas.microsoft.com/office/drawing/2014/main" id="{EAB4DCCD-8DB0-AF4F-906C-917F38504CA4}"/>
                </a:ext>
              </a:extLst>
            </p:cNvPr>
            <p:cNvSpPr txBox="1"/>
            <p:nvPr/>
          </p:nvSpPr>
          <p:spPr>
            <a:xfrm>
              <a:off x="1168400" y="3853041"/>
              <a:ext cx="1072750" cy="261610"/>
            </a:xfrm>
            <a:prstGeom prst="rect">
              <a:avLst/>
            </a:prstGeom>
            <a:noFill/>
          </p:spPr>
          <p:txBody>
            <a:bodyPr wrap="square" rtlCol="0">
              <a:spAutoFit/>
            </a:bodyPr>
            <a:lstStyle/>
            <a:p>
              <a:pPr algn="ctr"/>
              <a:r>
                <a:rPr lang="en-US" sz="1100" dirty="0">
                  <a:solidFill>
                    <a:srgbClr val="232F3E"/>
                  </a:solidFill>
                </a:rPr>
                <a:t>Topic</a:t>
              </a:r>
            </a:p>
          </p:txBody>
        </p:sp>
      </p:grpSp>
      <p:sp>
        <p:nvSpPr>
          <p:cNvPr id="128" name="Title 5">
            <a:extLst>
              <a:ext uri="{FF2B5EF4-FFF2-40B4-BE49-F238E27FC236}">
                <a16:creationId xmlns:a16="http://schemas.microsoft.com/office/drawing/2014/main" id="{307F3220-BAF5-4D44-BCC4-3DE404EAA1BD}"/>
              </a:ext>
            </a:extLst>
          </p:cNvPr>
          <p:cNvSpPr txBox="1">
            <a:spLocks/>
          </p:cNvSpPr>
          <p:nvPr/>
        </p:nvSpPr>
        <p:spPr>
          <a:xfrm>
            <a:off x="266700" y="425641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Machine Learning</a:t>
            </a:r>
          </a:p>
        </p:txBody>
      </p:sp>
      <p:pic>
        <p:nvPicPr>
          <p:cNvPr id="129" name="Graphic 128">
            <a:extLst>
              <a:ext uri="{FF2B5EF4-FFF2-40B4-BE49-F238E27FC236}">
                <a16:creationId xmlns:a16="http://schemas.microsoft.com/office/drawing/2014/main" id="{FE865293-A380-5541-A3A8-07331043FB0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1570" y="4937274"/>
            <a:ext cx="762000" cy="1092200"/>
          </a:xfrm>
          <a:prstGeom prst="rect">
            <a:avLst/>
          </a:prstGeom>
        </p:spPr>
      </p:pic>
      <p:pic>
        <p:nvPicPr>
          <p:cNvPr id="130" name="Graphic 129">
            <a:extLst>
              <a:ext uri="{FF2B5EF4-FFF2-40B4-BE49-F238E27FC236}">
                <a16:creationId xmlns:a16="http://schemas.microsoft.com/office/drawing/2014/main" id="{85F61538-F16E-ED47-8218-34F2368DBD4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56917" y="4937274"/>
            <a:ext cx="762000" cy="1092200"/>
          </a:xfrm>
          <a:prstGeom prst="rect">
            <a:avLst/>
          </a:prstGeom>
        </p:spPr>
      </p:pic>
      <p:pic>
        <p:nvPicPr>
          <p:cNvPr id="131" name="Graphic 130">
            <a:extLst>
              <a:ext uri="{FF2B5EF4-FFF2-40B4-BE49-F238E27FC236}">
                <a16:creationId xmlns:a16="http://schemas.microsoft.com/office/drawing/2014/main" id="{6E8CC68A-782C-E149-BBCC-A336E9EA071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452264" y="4937274"/>
            <a:ext cx="762000" cy="952500"/>
          </a:xfrm>
          <a:prstGeom prst="rect">
            <a:avLst/>
          </a:prstGeom>
        </p:spPr>
      </p:pic>
      <p:pic>
        <p:nvPicPr>
          <p:cNvPr id="132" name="Graphic 131">
            <a:extLst>
              <a:ext uri="{FF2B5EF4-FFF2-40B4-BE49-F238E27FC236}">
                <a16:creationId xmlns:a16="http://schemas.microsoft.com/office/drawing/2014/main" id="{DF6DB930-4EEC-6D40-9F5F-0A5C5F5F971D}"/>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447611" y="4937274"/>
            <a:ext cx="762000" cy="952500"/>
          </a:xfrm>
          <a:prstGeom prst="rect">
            <a:avLst/>
          </a:prstGeom>
        </p:spPr>
      </p:pic>
      <p:pic>
        <p:nvPicPr>
          <p:cNvPr id="133" name="Graphic 132">
            <a:extLst>
              <a:ext uri="{FF2B5EF4-FFF2-40B4-BE49-F238E27FC236}">
                <a16:creationId xmlns:a16="http://schemas.microsoft.com/office/drawing/2014/main" id="{F73DD8CF-3E81-4241-A79A-7CBAB59C22D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4442958" y="4937274"/>
            <a:ext cx="762000" cy="1092200"/>
          </a:xfrm>
          <a:prstGeom prst="rect">
            <a:avLst/>
          </a:prstGeom>
        </p:spPr>
      </p:pic>
      <p:pic>
        <p:nvPicPr>
          <p:cNvPr id="134" name="Graphic 133">
            <a:extLst>
              <a:ext uri="{FF2B5EF4-FFF2-40B4-BE49-F238E27FC236}">
                <a16:creationId xmlns:a16="http://schemas.microsoft.com/office/drawing/2014/main" id="{EE27D9F0-D80D-DC41-AFDC-F14579CECDF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438305" y="4937274"/>
            <a:ext cx="762000" cy="1231900"/>
          </a:xfrm>
          <a:prstGeom prst="rect">
            <a:avLst/>
          </a:prstGeom>
        </p:spPr>
      </p:pic>
      <p:pic>
        <p:nvPicPr>
          <p:cNvPr id="135" name="Graphic 134">
            <a:extLst>
              <a:ext uri="{FF2B5EF4-FFF2-40B4-BE49-F238E27FC236}">
                <a16:creationId xmlns:a16="http://schemas.microsoft.com/office/drawing/2014/main" id="{6AE1928D-8AB2-544C-893D-92EDEEB0A76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433652" y="4937274"/>
            <a:ext cx="762000" cy="1231900"/>
          </a:xfrm>
          <a:prstGeom prst="rect">
            <a:avLst/>
          </a:prstGeom>
        </p:spPr>
      </p:pic>
      <p:pic>
        <p:nvPicPr>
          <p:cNvPr id="136" name="Graphic 135">
            <a:extLst>
              <a:ext uri="{FF2B5EF4-FFF2-40B4-BE49-F238E27FC236}">
                <a16:creationId xmlns:a16="http://schemas.microsoft.com/office/drawing/2014/main" id="{0CF1D77D-3147-0C42-AEB9-7D83B1535EE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7428999" y="4937274"/>
            <a:ext cx="762000" cy="1092200"/>
          </a:xfrm>
          <a:prstGeom prst="rect">
            <a:avLst/>
          </a:prstGeom>
        </p:spPr>
      </p:pic>
      <p:pic>
        <p:nvPicPr>
          <p:cNvPr id="137" name="Graphic 136">
            <a:extLst>
              <a:ext uri="{FF2B5EF4-FFF2-40B4-BE49-F238E27FC236}">
                <a16:creationId xmlns:a16="http://schemas.microsoft.com/office/drawing/2014/main" id="{27C4B1C4-3790-3C45-8B04-998DC54EB06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424346" y="4937274"/>
            <a:ext cx="762000" cy="1092200"/>
          </a:xfrm>
          <a:prstGeom prst="rect">
            <a:avLst/>
          </a:prstGeom>
        </p:spPr>
      </p:pic>
      <p:pic>
        <p:nvPicPr>
          <p:cNvPr id="138" name="Graphic 137">
            <a:extLst>
              <a:ext uri="{FF2B5EF4-FFF2-40B4-BE49-F238E27FC236}">
                <a16:creationId xmlns:a16="http://schemas.microsoft.com/office/drawing/2014/main" id="{5F431E79-D60F-C04D-B864-6CAE51AFE7E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415040" y="4937274"/>
            <a:ext cx="762000" cy="952500"/>
          </a:xfrm>
          <a:prstGeom prst="rect">
            <a:avLst/>
          </a:prstGeom>
        </p:spPr>
      </p:pic>
      <p:pic>
        <p:nvPicPr>
          <p:cNvPr id="139" name="Graphic 138">
            <a:extLst>
              <a:ext uri="{FF2B5EF4-FFF2-40B4-BE49-F238E27FC236}">
                <a16:creationId xmlns:a16="http://schemas.microsoft.com/office/drawing/2014/main" id="{621DACDB-E623-FD47-BA72-8589549576A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9419693" y="4937274"/>
            <a:ext cx="762000" cy="1092200"/>
          </a:xfrm>
          <a:prstGeom prst="rect">
            <a:avLst/>
          </a:prstGeom>
        </p:spPr>
      </p:pic>
    </p:spTree>
    <p:extLst>
      <p:ext uri="{BB962C8B-B14F-4D97-AF65-F5344CB8AC3E}">
        <p14:creationId xmlns:p14="http://schemas.microsoft.com/office/powerpoint/2010/main" val="3777348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dirty="0"/>
              <a:t>Management Tools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32</a:t>
            </a:fld>
            <a:endParaRPr lang="en-US" dirty="0"/>
          </a:p>
        </p:txBody>
      </p:sp>
      <p:pic>
        <p:nvPicPr>
          <p:cNvPr id="3" name="Graphic 2">
            <a:extLst>
              <a:ext uri="{FF2B5EF4-FFF2-40B4-BE49-F238E27FC236}">
                <a16:creationId xmlns:a16="http://schemas.microsoft.com/office/drawing/2014/main" id="{50C32312-CD37-0A47-B485-5419F92D95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1650" y="1364055"/>
            <a:ext cx="762000" cy="1092200"/>
          </a:xfrm>
          <a:prstGeom prst="rect">
            <a:avLst/>
          </a:prstGeom>
        </p:spPr>
      </p:pic>
      <p:pic>
        <p:nvPicPr>
          <p:cNvPr id="8" name="Graphic 7">
            <a:extLst>
              <a:ext uri="{FF2B5EF4-FFF2-40B4-BE49-F238E27FC236}">
                <a16:creationId xmlns:a16="http://schemas.microsoft.com/office/drawing/2014/main" id="{F1A17AD2-0B27-5641-8CC0-6E3A714BE8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8347" y="1364055"/>
            <a:ext cx="762000" cy="1092200"/>
          </a:xfrm>
          <a:prstGeom prst="rect">
            <a:avLst/>
          </a:prstGeom>
        </p:spPr>
      </p:pic>
      <p:pic>
        <p:nvPicPr>
          <p:cNvPr id="10" name="Graphic 9">
            <a:extLst>
              <a:ext uri="{FF2B5EF4-FFF2-40B4-BE49-F238E27FC236}">
                <a16:creationId xmlns:a16="http://schemas.microsoft.com/office/drawing/2014/main" id="{3059FA40-442B-1C4E-B8F3-94F1D01EF0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55399" y="1364055"/>
            <a:ext cx="762000" cy="1092200"/>
          </a:xfrm>
          <a:prstGeom prst="rect">
            <a:avLst/>
          </a:prstGeom>
        </p:spPr>
      </p:pic>
      <p:pic>
        <p:nvPicPr>
          <p:cNvPr id="12" name="Graphic 11">
            <a:extLst>
              <a:ext uri="{FF2B5EF4-FFF2-40B4-BE49-F238E27FC236}">
                <a16:creationId xmlns:a16="http://schemas.microsoft.com/office/drawing/2014/main" id="{6F419F9F-E2BA-984C-8C23-B7838BFD3A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1131" y="1364055"/>
            <a:ext cx="762000" cy="1092200"/>
          </a:xfrm>
          <a:prstGeom prst="rect">
            <a:avLst/>
          </a:prstGeom>
        </p:spPr>
      </p:pic>
      <p:pic>
        <p:nvPicPr>
          <p:cNvPr id="14" name="Graphic 13">
            <a:extLst>
              <a:ext uri="{FF2B5EF4-FFF2-40B4-BE49-F238E27FC236}">
                <a16:creationId xmlns:a16="http://schemas.microsoft.com/office/drawing/2014/main" id="{C820A3CA-0BC1-D24C-893C-D1190DC677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93409" y="1364055"/>
            <a:ext cx="762000" cy="952500"/>
          </a:xfrm>
          <a:prstGeom prst="rect">
            <a:avLst/>
          </a:prstGeom>
        </p:spPr>
      </p:pic>
      <p:pic>
        <p:nvPicPr>
          <p:cNvPr id="16" name="Graphic 15">
            <a:extLst>
              <a:ext uri="{FF2B5EF4-FFF2-40B4-BE49-F238E27FC236}">
                <a16:creationId xmlns:a16="http://schemas.microsoft.com/office/drawing/2014/main" id="{2D01A2CB-00DC-9342-A9A4-250B249F04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63871" y="1364055"/>
            <a:ext cx="762000" cy="1092200"/>
          </a:xfrm>
          <a:prstGeom prst="rect">
            <a:avLst/>
          </a:prstGeom>
        </p:spPr>
      </p:pic>
      <p:grpSp>
        <p:nvGrpSpPr>
          <p:cNvPr id="2" name="Group 1">
            <a:extLst>
              <a:ext uri="{FF2B5EF4-FFF2-40B4-BE49-F238E27FC236}">
                <a16:creationId xmlns:a16="http://schemas.microsoft.com/office/drawing/2014/main" id="{963970F0-E322-5D4C-9ADB-89BCC4ABEDC0}"/>
              </a:ext>
            </a:extLst>
          </p:cNvPr>
          <p:cNvGrpSpPr/>
          <p:nvPr/>
        </p:nvGrpSpPr>
        <p:grpSpPr>
          <a:xfrm>
            <a:off x="1059311" y="1364055"/>
            <a:ext cx="1072750" cy="876934"/>
            <a:chOff x="1059311" y="1380753"/>
            <a:chExt cx="1072750" cy="876934"/>
          </a:xfrm>
        </p:grpSpPr>
        <p:pic>
          <p:nvPicPr>
            <p:cNvPr id="34" name="Graphic 33">
              <a:extLst>
                <a:ext uri="{FF2B5EF4-FFF2-40B4-BE49-F238E27FC236}">
                  <a16:creationId xmlns:a16="http://schemas.microsoft.com/office/drawing/2014/main" id="{C3D65929-50F2-0F49-8178-983A8FDCAB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09936" y="1380753"/>
              <a:ext cx="571500" cy="571500"/>
            </a:xfrm>
            <a:prstGeom prst="rect">
              <a:avLst/>
            </a:prstGeom>
          </p:spPr>
        </p:pic>
        <p:sp>
          <p:nvSpPr>
            <p:cNvPr id="41" name="TextBox 40">
              <a:extLst>
                <a:ext uri="{FF2B5EF4-FFF2-40B4-BE49-F238E27FC236}">
                  <a16:creationId xmlns:a16="http://schemas.microsoft.com/office/drawing/2014/main" id="{DC947A71-A41A-A549-AA33-C56FD6479F1E}"/>
                </a:ext>
              </a:extLst>
            </p:cNvPr>
            <p:cNvSpPr txBox="1"/>
            <p:nvPr/>
          </p:nvSpPr>
          <p:spPr>
            <a:xfrm>
              <a:off x="1059311" y="1996077"/>
              <a:ext cx="1072750" cy="261610"/>
            </a:xfrm>
            <a:prstGeom prst="rect">
              <a:avLst/>
            </a:prstGeom>
            <a:noFill/>
          </p:spPr>
          <p:txBody>
            <a:bodyPr wrap="square" rtlCol="0">
              <a:spAutoFit/>
            </a:bodyPr>
            <a:lstStyle/>
            <a:p>
              <a:pPr algn="ctr"/>
              <a:r>
                <a:rPr lang="en-US" sz="1100" dirty="0">
                  <a:solidFill>
                    <a:srgbClr val="232F3E"/>
                  </a:solidFill>
                </a:rPr>
                <a:t>Alarm</a:t>
              </a:r>
            </a:p>
          </p:txBody>
        </p:sp>
      </p:grpSp>
      <p:grpSp>
        <p:nvGrpSpPr>
          <p:cNvPr id="7" name="Group 6">
            <a:extLst>
              <a:ext uri="{FF2B5EF4-FFF2-40B4-BE49-F238E27FC236}">
                <a16:creationId xmlns:a16="http://schemas.microsoft.com/office/drawing/2014/main" id="{074806C5-D31B-1344-8ECC-DF6374869023}"/>
              </a:ext>
            </a:extLst>
          </p:cNvPr>
          <p:cNvGrpSpPr/>
          <p:nvPr/>
        </p:nvGrpSpPr>
        <p:grpSpPr>
          <a:xfrm>
            <a:off x="1059311" y="2297618"/>
            <a:ext cx="1072750" cy="1046211"/>
            <a:chOff x="1059311" y="2297618"/>
            <a:chExt cx="1072750" cy="1046211"/>
          </a:xfrm>
        </p:grpSpPr>
        <p:pic>
          <p:nvPicPr>
            <p:cNvPr id="36" name="Graphic 35">
              <a:extLst>
                <a:ext uri="{FF2B5EF4-FFF2-40B4-BE49-F238E27FC236}">
                  <a16:creationId xmlns:a16="http://schemas.microsoft.com/office/drawing/2014/main" id="{11ADACBD-34CB-FC48-9F84-9581E5C3CC9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09936" y="2297618"/>
              <a:ext cx="571500" cy="571500"/>
            </a:xfrm>
            <a:prstGeom prst="rect">
              <a:avLst/>
            </a:prstGeom>
          </p:spPr>
        </p:pic>
        <p:sp>
          <p:nvSpPr>
            <p:cNvPr id="42" name="TextBox 41">
              <a:extLst>
                <a:ext uri="{FF2B5EF4-FFF2-40B4-BE49-F238E27FC236}">
                  <a16:creationId xmlns:a16="http://schemas.microsoft.com/office/drawing/2014/main" id="{98B1AB00-9289-3244-86A9-7872C14A2B23}"/>
                </a:ext>
              </a:extLst>
            </p:cNvPr>
            <p:cNvSpPr txBox="1"/>
            <p:nvPr/>
          </p:nvSpPr>
          <p:spPr>
            <a:xfrm>
              <a:off x="1059311" y="2912942"/>
              <a:ext cx="1072750" cy="430887"/>
            </a:xfrm>
            <a:prstGeom prst="rect">
              <a:avLst/>
            </a:prstGeom>
            <a:noFill/>
          </p:spPr>
          <p:txBody>
            <a:bodyPr wrap="square" rtlCol="0">
              <a:spAutoFit/>
            </a:bodyPr>
            <a:lstStyle/>
            <a:p>
              <a:pPr algn="ctr"/>
              <a:r>
                <a:rPr lang="en-US" sz="1100" dirty="0">
                  <a:solidFill>
                    <a:srgbClr val="232F3E"/>
                  </a:solidFill>
                </a:rPr>
                <a:t>Event (event-based)</a:t>
              </a:r>
            </a:p>
          </p:txBody>
        </p:sp>
      </p:grpSp>
      <p:grpSp>
        <p:nvGrpSpPr>
          <p:cNvPr id="9" name="Group 8">
            <a:extLst>
              <a:ext uri="{FF2B5EF4-FFF2-40B4-BE49-F238E27FC236}">
                <a16:creationId xmlns:a16="http://schemas.microsoft.com/office/drawing/2014/main" id="{2204C310-35F6-4343-9315-2F81B2767148}"/>
              </a:ext>
            </a:extLst>
          </p:cNvPr>
          <p:cNvGrpSpPr/>
          <p:nvPr/>
        </p:nvGrpSpPr>
        <p:grpSpPr>
          <a:xfrm>
            <a:off x="1059311" y="3419841"/>
            <a:ext cx="1072750" cy="1046211"/>
            <a:chOff x="1059311" y="3419841"/>
            <a:chExt cx="1072750" cy="1046211"/>
          </a:xfrm>
        </p:grpSpPr>
        <p:pic>
          <p:nvPicPr>
            <p:cNvPr id="38" name="Graphic 37">
              <a:extLst>
                <a:ext uri="{FF2B5EF4-FFF2-40B4-BE49-F238E27FC236}">
                  <a16:creationId xmlns:a16="http://schemas.microsoft.com/office/drawing/2014/main" id="{ED0D2AA0-BA63-4C46-AD3C-0CA6931366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09936" y="3419841"/>
              <a:ext cx="571500" cy="571500"/>
            </a:xfrm>
            <a:prstGeom prst="rect">
              <a:avLst/>
            </a:prstGeom>
          </p:spPr>
        </p:pic>
        <p:sp>
          <p:nvSpPr>
            <p:cNvPr id="43" name="TextBox 42">
              <a:extLst>
                <a:ext uri="{FF2B5EF4-FFF2-40B4-BE49-F238E27FC236}">
                  <a16:creationId xmlns:a16="http://schemas.microsoft.com/office/drawing/2014/main" id="{8FA9175A-6362-3146-A4D0-2F79EE3C9730}"/>
                </a:ext>
              </a:extLst>
            </p:cNvPr>
            <p:cNvSpPr txBox="1"/>
            <p:nvPr/>
          </p:nvSpPr>
          <p:spPr>
            <a:xfrm>
              <a:off x="1059311" y="4035165"/>
              <a:ext cx="1072750" cy="430887"/>
            </a:xfrm>
            <a:prstGeom prst="rect">
              <a:avLst/>
            </a:prstGeom>
            <a:noFill/>
          </p:spPr>
          <p:txBody>
            <a:bodyPr wrap="square" rtlCol="0">
              <a:spAutoFit/>
            </a:bodyPr>
            <a:lstStyle/>
            <a:p>
              <a:pPr algn="ctr"/>
              <a:r>
                <a:rPr lang="en-US" sz="1100" dirty="0">
                  <a:solidFill>
                    <a:srgbClr val="232F3E"/>
                  </a:solidFill>
                </a:rPr>
                <a:t>Event (time-based)</a:t>
              </a:r>
            </a:p>
          </p:txBody>
        </p:sp>
      </p:grpSp>
      <p:grpSp>
        <p:nvGrpSpPr>
          <p:cNvPr id="11" name="Group 10">
            <a:extLst>
              <a:ext uri="{FF2B5EF4-FFF2-40B4-BE49-F238E27FC236}">
                <a16:creationId xmlns:a16="http://schemas.microsoft.com/office/drawing/2014/main" id="{F6224759-D5EE-0545-A18E-AFA46EBA4A84}"/>
              </a:ext>
            </a:extLst>
          </p:cNvPr>
          <p:cNvGrpSpPr/>
          <p:nvPr/>
        </p:nvGrpSpPr>
        <p:grpSpPr>
          <a:xfrm>
            <a:off x="1059311" y="4537568"/>
            <a:ext cx="1072750" cy="876934"/>
            <a:chOff x="1059311" y="4537568"/>
            <a:chExt cx="1072750" cy="876934"/>
          </a:xfrm>
        </p:grpSpPr>
        <p:pic>
          <p:nvPicPr>
            <p:cNvPr id="40" name="Graphic 39">
              <a:extLst>
                <a:ext uri="{FF2B5EF4-FFF2-40B4-BE49-F238E27FC236}">
                  <a16:creationId xmlns:a16="http://schemas.microsoft.com/office/drawing/2014/main" id="{21C131F2-A2DC-0244-A434-DA6A82AE721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09936" y="4537568"/>
              <a:ext cx="571500" cy="571500"/>
            </a:xfrm>
            <a:prstGeom prst="rect">
              <a:avLst/>
            </a:prstGeom>
          </p:spPr>
        </p:pic>
        <p:sp>
          <p:nvSpPr>
            <p:cNvPr id="44" name="TextBox 43">
              <a:extLst>
                <a:ext uri="{FF2B5EF4-FFF2-40B4-BE49-F238E27FC236}">
                  <a16:creationId xmlns:a16="http://schemas.microsoft.com/office/drawing/2014/main" id="{72CA7701-ED81-7849-9404-BD8E49E28EFC}"/>
                </a:ext>
              </a:extLst>
            </p:cNvPr>
            <p:cNvSpPr txBox="1"/>
            <p:nvPr/>
          </p:nvSpPr>
          <p:spPr>
            <a:xfrm>
              <a:off x="1059311" y="5152892"/>
              <a:ext cx="1072750" cy="261610"/>
            </a:xfrm>
            <a:prstGeom prst="rect">
              <a:avLst/>
            </a:prstGeom>
            <a:noFill/>
          </p:spPr>
          <p:txBody>
            <a:bodyPr wrap="square" rtlCol="0">
              <a:spAutoFit/>
            </a:bodyPr>
            <a:lstStyle/>
            <a:p>
              <a:pPr algn="ctr"/>
              <a:r>
                <a:rPr lang="en-US" sz="1100" dirty="0">
                  <a:solidFill>
                    <a:srgbClr val="232F3E"/>
                  </a:solidFill>
                </a:rPr>
                <a:t>Rule</a:t>
              </a:r>
            </a:p>
          </p:txBody>
        </p:sp>
      </p:grpSp>
      <p:grpSp>
        <p:nvGrpSpPr>
          <p:cNvPr id="13" name="Group 12">
            <a:extLst>
              <a:ext uri="{FF2B5EF4-FFF2-40B4-BE49-F238E27FC236}">
                <a16:creationId xmlns:a16="http://schemas.microsoft.com/office/drawing/2014/main" id="{4D382A6F-F90F-C04D-98D9-F6F4A21AD9BA}"/>
              </a:ext>
            </a:extLst>
          </p:cNvPr>
          <p:cNvGrpSpPr/>
          <p:nvPr/>
        </p:nvGrpSpPr>
        <p:grpSpPr>
          <a:xfrm>
            <a:off x="3391596" y="2651056"/>
            <a:ext cx="1072750" cy="878080"/>
            <a:chOff x="3391596" y="2651056"/>
            <a:chExt cx="1072750" cy="878080"/>
          </a:xfrm>
        </p:grpSpPr>
        <p:pic>
          <p:nvPicPr>
            <p:cNvPr id="70" name="Graphic 69">
              <a:extLst>
                <a:ext uri="{FF2B5EF4-FFF2-40B4-BE49-F238E27FC236}">
                  <a16:creationId xmlns:a16="http://schemas.microsoft.com/office/drawing/2014/main" id="{108B43F8-AFD0-3B44-92EB-A7FC179C326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42221" y="2651056"/>
              <a:ext cx="571500" cy="571500"/>
            </a:xfrm>
            <a:prstGeom prst="rect">
              <a:avLst/>
            </a:prstGeom>
          </p:spPr>
        </p:pic>
        <p:sp>
          <p:nvSpPr>
            <p:cNvPr id="75" name="TextBox 74">
              <a:extLst>
                <a:ext uri="{FF2B5EF4-FFF2-40B4-BE49-F238E27FC236}">
                  <a16:creationId xmlns:a16="http://schemas.microsoft.com/office/drawing/2014/main" id="{0AE3CCA7-650D-D94D-8296-60B9BB192A58}"/>
                </a:ext>
              </a:extLst>
            </p:cNvPr>
            <p:cNvSpPr txBox="1"/>
            <p:nvPr/>
          </p:nvSpPr>
          <p:spPr>
            <a:xfrm>
              <a:off x="3391596" y="3267526"/>
              <a:ext cx="1072750" cy="261610"/>
            </a:xfrm>
            <a:prstGeom prst="rect">
              <a:avLst/>
            </a:prstGeom>
            <a:noFill/>
          </p:spPr>
          <p:txBody>
            <a:bodyPr wrap="square" rtlCol="0">
              <a:spAutoFit/>
            </a:bodyPr>
            <a:lstStyle/>
            <a:p>
              <a:pPr algn="ctr"/>
              <a:r>
                <a:rPr lang="en-US" sz="1100" dirty="0">
                  <a:solidFill>
                    <a:srgbClr val="232F3E"/>
                  </a:solidFill>
                </a:rPr>
                <a:t>Change set</a:t>
              </a:r>
            </a:p>
          </p:txBody>
        </p:sp>
      </p:grpSp>
      <p:grpSp>
        <p:nvGrpSpPr>
          <p:cNvPr id="15" name="Group 14">
            <a:extLst>
              <a:ext uri="{FF2B5EF4-FFF2-40B4-BE49-F238E27FC236}">
                <a16:creationId xmlns:a16="http://schemas.microsoft.com/office/drawing/2014/main" id="{6A5AF973-1DBD-7A43-B420-A9B25DA9A9E8}"/>
              </a:ext>
            </a:extLst>
          </p:cNvPr>
          <p:cNvGrpSpPr/>
          <p:nvPr/>
        </p:nvGrpSpPr>
        <p:grpSpPr>
          <a:xfrm>
            <a:off x="3391596" y="3652749"/>
            <a:ext cx="1072750" cy="878080"/>
            <a:chOff x="3391596" y="3652749"/>
            <a:chExt cx="1072750" cy="878080"/>
          </a:xfrm>
        </p:grpSpPr>
        <p:pic>
          <p:nvPicPr>
            <p:cNvPr id="72" name="Graphic 71">
              <a:extLst>
                <a:ext uri="{FF2B5EF4-FFF2-40B4-BE49-F238E27FC236}">
                  <a16:creationId xmlns:a16="http://schemas.microsoft.com/office/drawing/2014/main" id="{CAC888E0-D490-5B4F-8492-695E97F2AC8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42221" y="3652749"/>
              <a:ext cx="571500" cy="571500"/>
            </a:xfrm>
            <a:prstGeom prst="rect">
              <a:avLst/>
            </a:prstGeom>
          </p:spPr>
        </p:pic>
        <p:sp>
          <p:nvSpPr>
            <p:cNvPr id="76" name="TextBox 75">
              <a:extLst>
                <a:ext uri="{FF2B5EF4-FFF2-40B4-BE49-F238E27FC236}">
                  <a16:creationId xmlns:a16="http://schemas.microsoft.com/office/drawing/2014/main" id="{F174D849-F404-C445-B78B-9152965F7DE2}"/>
                </a:ext>
              </a:extLst>
            </p:cNvPr>
            <p:cNvSpPr txBox="1"/>
            <p:nvPr/>
          </p:nvSpPr>
          <p:spPr>
            <a:xfrm>
              <a:off x="3391596" y="4269219"/>
              <a:ext cx="1072750" cy="261610"/>
            </a:xfrm>
            <a:prstGeom prst="rect">
              <a:avLst/>
            </a:prstGeom>
            <a:noFill/>
          </p:spPr>
          <p:txBody>
            <a:bodyPr wrap="square" rtlCol="0">
              <a:spAutoFit/>
            </a:bodyPr>
            <a:lstStyle/>
            <a:p>
              <a:pPr algn="ctr"/>
              <a:r>
                <a:rPr lang="en-US" sz="1100" dirty="0">
                  <a:solidFill>
                    <a:srgbClr val="232F3E"/>
                  </a:solidFill>
                </a:rPr>
                <a:t>Stack</a:t>
              </a:r>
            </a:p>
          </p:txBody>
        </p:sp>
      </p:grpSp>
      <p:grpSp>
        <p:nvGrpSpPr>
          <p:cNvPr id="17" name="Group 16">
            <a:extLst>
              <a:ext uri="{FF2B5EF4-FFF2-40B4-BE49-F238E27FC236}">
                <a16:creationId xmlns:a16="http://schemas.microsoft.com/office/drawing/2014/main" id="{53538940-45B8-6946-A923-149E50EFDABD}"/>
              </a:ext>
            </a:extLst>
          </p:cNvPr>
          <p:cNvGrpSpPr/>
          <p:nvPr/>
        </p:nvGrpSpPr>
        <p:grpSpPr>
          <a:xfrm>
            <a:off x="3391596" y="4643017"/>
            <a:ext cx="1072750" cy="878080"/>
            <a:chOff x="3391596" y="4643017"/>
            <a:chExt cx="1072750" cy="878080"/>
          </a:xfrm>
        </p:grpSpPr>
        <p:pic>
          <p:nvPicPr>
            <p:cNvPr id="74" name="Graphic 73">
              <a:extLst>
                <a:ext uri="{FF2B5EF4-FFF2-40B4-BE49-F238E27FC236}">
                  <a16:creationId xmlns:a16="http://schemas.microsoft.com/office/drawing/2014/main" id="{4A9E9937-80B6-BA40-BB43-1E7AB41FE34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642221" y="4643017"/>
              <a:ext cx="571500" cy="571500"/>
            </a:xfrm>
            <a:prstGeom prst="rect">
              <a:avLst/>
            </a:prstGeom>
          </p:spPr>
        </p:pic>
        <p:sp>
          <p:nvSpPr>
            <p:cNvPr id="77" name="TextBox 76">
              <a:extLst>
                <a:ext uri="{FF2B5EF4-FFF2-40B4-BE49-F238E27FC236}">
                  <a16:creationId xmlns:a16="http://schemas.microsoft.com/office/drawing/2014/main" id="{F9DBF10B-395F-D644-871C-E08557C89E09}"/>
                </a:ext>
              </a:extLst>
            </p:cNvPr>
            <p:cNvSpPr txBox="1"/>
            <p:nvPr/>
          </p:nvSpPr>
          <p:spPr>
            <a:xfrm>
              <a:off x="3391596" y="5259487"/>
              <a:ext cx="1072750" cy="261610"/>
            </a:xfrm>
            <a:prstGeom prst="rect">
              <a:avLst/>
            </a:prstGeom>
            <a:noFill/>
          </p:spPr>
          <p:txBody>
            <a:bodyPr wrap="square" rtlCol="0">
              <a:spAutoFit/>
            </a:bodyPr>
            <a:lstStyle/>
            <a:p>
              <a:pPr algn="ctr"/>
              <a:r>
                <a:rPr lang="en-US" sz="1100" dirty="0">
                  <a:solidFill>
                    <a:srgbClr val="232F3E"/>
                  </a:solidFill>
                </a:rPr>
                <a:t>Template</a:t>
              </a:r>
            </a:p>
          </p:txBody>
        </p:sp>
      </p:grpSp>
      <p:grpSp>
        <p:nvGrpSpPr>
          <p:cNvPr id="19" name="Group 18">
            <a:extLst>
              <a:ext uri="{FF2B5EF4-FFF2-40B4-BE49-F238E27FC236}">
                <a16:creationId xmlns:a16="http://schemas.microsoft.com/office/drawing/2014/main" id="{DAC69CDA-15C8-1A43-9FD2-575A326EE8B5}"/>
              </a:ext>
            </a:extLst>
          </p:cNvPr>
          <p:cNvGrpSpPr/>
          <p:nvPr/>
        </p:nvGrpSpPr>
        <p:grpSpPr>
          <a:xfrm>
            <a:off x="9365930" y="2734438"/>
            <a:ext cx="1072750" cy="878080"/>
            <a:chOff x="8586288" y="1379607"/>
            <a:chExt cx="1072750" cy="878080"/>
          </a:xfrm>
        </p:grpSpPr>
        <p:pic>
          <p:nvPicPr>
            <p:cNvPr id="82" name="Graphic 81">
              <a:extLst>
                <a:ext uri="{FF2B5EF4-FFF2-40B4-BE49-F238E27FC236}">
                  <a16:creationId xmlns:a16="http://schemas.microsoft.com/office/drawing/2014/main" id="{C1F04DFD-EABC-8641-B997-68337EC8A71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836913" y="1379607"/>
              <a:ext cx="571500" cy="571500"/>
            </a:xfrm>
            <a:prstGeom prst="rect">
              <a:avLst/>
            </a:prstGeom>
          </p:spPr>
        </p:pic>
        <p:sp>
          <p:nvSpPr>
            <p:cNvPr id="97" name="TextBox 96">
              <a:extLst>
                <a:ext uri="{FF2B5EF4-FFF2-40B4-BE49-F238E27FC236}">
                  <a16:creationId xmlns:a16="http://schemas.microsoft.com/office/drawing/2014/main" id="{B9F14920-E5D6-B141-B233-A0879258E885}"/>
                </a:ext>
              </a:extLst>
            </p:cNvPr>
            <p:cNvSpPr txBox="1"/>
            <p:nvPr/>
          </p:nvSpPr>
          <p:spPr>
            <a:xfrm>
              <a:off x="8586288" y="1996077"/>
              <a:ext cx="1072750" cy="261610"/>
            </a:xfrm>
            <a:prstGeom prst="rect">
              <a:avLst/>
            </a:prstGeom>
            <a:noFill/>
          </p:spPr>
          <p:txBody>
            <a:bodyPr wrap="square" rtlCol="0">
              <a:spAutoFit/>
            </a:bodyPr>
            <a:lstStyle/>
            <a:p>
              <a:pPr algn="ctr"/>
              <a:r>
                <a:rPr lang="en-US" sz="1100" dirty="0">
                  <a:solidFill>
                    <a:srgbClr val="232F3E"/>
                  </a:solidFill>
                </a:rPr>
                <a:t>Apps</a:t>
              </a:r>
            </a:p>
          </p:txBody>
        </p:sp>
      </p:grpSp>
      <p:grpSp>
        <p:nvGrpSpPr>
          <p:cNvPr id="20" name="Group 19">
            <a:extLst>
              <a:ext uri="{FF2B5EF4-FFF2-40B4-BE49-F238E27FC236}">
                <a16:creationId xmlns:a16="http://schemas.microsoft.com/office/drawing/2014/main" id="{C3A3EC5D-2B0F-0345-8FD7-3ED37E8CB4C4}"/>
              </a:ext>
            </a:extLst>
          </p:cNvPr>
          <p:cNvGrpSpPr/>
          <p:nvPr/>
        </p:nvGrpSpPr>
        <p:grpSpPr>
          <a:xfrm>
            <a:off x="10212475" y="2734438"/>
            <a:ext cx="1072750" cy="878080"/>
            <a:chOff x="9432833" y="1379607"/>
            <a:chExt cx="1072750" cy="878080"/>
          </a:xfrm>
        </p:grpSpPr>
        <p:pic>
          <p:nvPicPr>
            <p:cNvPr id="84" name="Graphic 83">
              <a:extLst>
                <a:ext uri="{FF2B5EF4-FFF2-40B4-BE49-F238E27FC236}">
                  <a16:creationId xmlns:a16="http://schemas.microsoft.com/office/drawing/2014/main" id="{30367D42-4FFA-2040-A39D-E688019B02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683458" y="1379607"/>
              <a:ext cx="571500" cy="571500"/>
            </a:xfrm>
            <a:prstGeom prst="rect">
              <a:avLst/>
            </a:prstGeom>
          </p:spPr>
        </p:pic>
        <p:sp>
          <p:nvSpPr>
            <p:cNvPr id="98" name="TextBox 97">
              <a:extLst>
                <a:ext uri="{FF2B5EF4-FFF2-40B4-BE49-F238E27FC236}">
                  <a16:creationId xmlns:a16="http://schemas.microsoft.com/office/drawing/2014/main" id="{F909C7BE-6E5E-D841-9421-2E6128D7D512}"/>
                </a:ext>
              </a:extLst>
            </p:cNvPr>
            <p:cNvSpPr txBox="1"/>
            <p:nvPr/>
          </p:nvSpPr>
          <p:spPr>
            <a:xfrm>
              <a:off x="9432833" y="1996077"/>
              <a:ext cx="1072750" cy="261610"/>
            </a:xfrm>
            <a:prstGeom prst="rect">
              <a:avLst/>
            </a:prstGeom>
            <a:noFill/>
          </p:spPr>
          <p:txBody>
            <a:bodyPr wrap="square" rtlCol="0">
              <a:spAutoFit/>
            </a:bodyPr>
            <a:lstStyle/>
            <a:p>
              <a:pPr algn="ctr"/>
              <a:r>
                <a:rPr lang="en-US" sz="1100" dirty="0">
                  <a:solidFill>
                    <a:srgbClr val="232F3E"/>
                  </a:solidFill>
                </a:rPr>
                <a:t>Deployments</a:t>
              </a:r>
            </a:p>
          </p:txBody>
        </p:sp>
      </p:grpSp>
      <p:grpSp>
        <p:nvGrpSpPr>
          <p:cNvPr id="21" name="Group 20">
            <a:extLst>
              <a:ext uri="{FF2B5EF4-FFF2-40B4-BE49-F238E27FC236}">
                <a16:creationId xmlns:a16="http://schemas.microsoft.com/office/drawing/2014/main" id="{E150B3C2-0014-3F4D-A5B9-9AC9E9D8D714}"/>
              </a:ext>
            </a:extLst>
          </p:cNvPr>
          <p:cNvGrpSpPr/>
          <p:nvPr/>
        </p:nvGrpSpPr>
        <p:grpSpPr>
          <a:xfrm>
            <a:off x="11096894" y="2734438"/>
            <a:ext cx="1072750" cy="878080"/>
            <a:chOff x="10317252" y="1379607"/>
            <a:chExt cx="1072750" cy="878080"/>
          </a:xfrm>
        </p:grpSpPr>
        <p:pic>
          <p:nvPicPr>
            <p:cNvPr id="86" name="Graphic 85">
              <a:extLst>
                <a:ext uri="{FF2B5EF4-FFF2-40B4-BE49-F238E27FC236}">
                  <a16:creationId xmlns:a16="http://schemas.microsoft.com/office/drawing/2014/main" id="{74D78FDE-0F24-214C-8C88-D2D816E67A8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67877" y="1379607"/>
              <a:ext cx="571500" cy="571500"/>
            </a:xfrm>
            <a:prstGeom prst="rect">
              <a:avLst/>
            </a:prstGeom>
          </p:spPr>
        </p:pic>
        <p:sp>
          <p:nvSpPr>
            <p:cNvPr id="99" name="TextBox 98">
              <a:extLst>
                <a:ext uri="{FF2B5EF4-FFF2-40B4-BE49-F238E27FC236}">
                  <a16:creationId xmlns:a16="http://schemas.microsoft.com/office/drawing/2014/main" id="{DE5FD9BC-8DCA-1D48-A815-61872D26520E}"/>
                </a:ext>
              </a:extLst>
            </p:cNvPr>
            <p:cNvSpPr txBox="1"/>
            <p:nvPr/>
          </p:nvSpPr>
          <p:spPr>
            <a:xfrm>
              <a:off x="10317252" y="19960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grpSp>
        <p:nvGrpSpPr>
          <p:cNvPr id="22" name="Group 21">
            <a:extLst>
              <a:ext uri="{FF2B5EF4-FFF2-40B4-BE49-F238E27FC236}">
                <a16:creationId xmlns:a16="http://schemas.microsoft.com/office/drawing/2014/main" id="{AF708819-C275-194E-A0A0-56656380D737}"/>
              </a:ext>
            </a:extLst>
          </p:cNvPr>
          <p:cNvGrpSpPr/>
          <p:nvPr/>
        </p:nvGrpSpPr>
        <p:grpSpPr>
          <a:xfrm>
            <a:off x="9365930" y="3820832"/>
            <a:ext cx="1072750" cy="878080"/>
            <a:chOff x="8586288" y="2466001"/>
            <a:chExt cx="1072750" cy="878080"/>
          </a:xfrm>
        </p:grpSpPr>
        <p:pic>
          <p:nvPicPr>
            <p:cNvPr id="88" name="Graphic 87">
              <a:extLst>
                <a:ext uri="{FF2B5EF4-FFF2-40B4-BE49-F238E27FC236}">
                  <a16:creationId xmlns:a16="http://schemas.microsoft.com/office/drawing/2014/main" id="{E7B0F2D9-B7C0-1343-9BBD-BACFC932818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36913" y="2466001"/>
              <a:ext cx="571500" cy="571500"/>
            </a:xfrm>
            <a:prstGeom prst="rect">
              <a:avLst/>
            </a:prstGeom>
          </p:spPr>
        </p:pic>
        <p:sp>
          <p:nvSpPr>
            <p:cNvPr id="100" name="TextBox 99">
              <a:extLst>
                <a:ext uri="{FF2B5EF4-FFF2-40B4-BE49-F238E27FC236}">
                  <a16:creationId xmlns:a16="http://schemas.microsoft.com/office/drawing/2014/main" id="{203202DD-4D67-7744-A0B7-B845779A2DAD}"/>
                </a:ext>
              </a:extLst>
            </p:cNvPr>
            <p:cNvSpPr txBox="1"/>
            <p:nvPr/>
          </p:nvSpPr>
          <p:spPr>
            <a:xfrm>
              <a:off x="8586288" y="3082471"/>
              <a:ext cx="1072750" cy="261610"/>
            </a:xfrm>
            <a:prstGeom prst="rect">
              <a:avLst/>
            </a:prstGeom>
            <a:noFill/>
          </p:spPr>
          <p:txBody>
            <a:bodyPr wrap="square" rtlCol="0">
              <a:spAutoFit/>
            </a:bodyPr>
            <a:lstStyle/>
            <a:p>
              <a:pPr algn="ctr"/>
              <a:r>
                <a:rPr lang="en-US" sz="1100" dirty="0">
                  <a:solidFill>
                    <a:srgbClr val="232F3E"/>
                  </a:solidFill>
                </a:rPr>
                <a:t>Layers</a:t>
              </a:r>
            </a:p>
          </p:txBody>
        </p:sp>
      </p:grpSp>
      <p:grpSp>
        <p:nvGrpSpPr>
          <p:cNvPr id="23" name="Group 22">
            <a:extLst>
              <a:ext uri="{FF2B5EF4-FFF2-40B4-BE49-F238E27FC236}">
                <a16:creationId xmlns:a16="http://schemas.microsoft.com/office/drawing/2014/main" id="{A37BFC4F-3B7C-5D4D-B39E-782C97A2FB57}"/>
              </a:ext>
            </a:extLst>
          </p:cNvPr>
          <p:cNvGrpSpPr/>
          <p:nvPr/>
        </p:nvGrpSpPr>
        <p:grpSpPr>
          <a:xfrm>
            <a:off x="10212475" y="3820832"/>
            <a:ext cx="1072750" cy="878080"/>
            <a:chOff x="9432833" y="2466001"/>
            <a:chExt cx="1072750" cy="878080"/>
          </a:xfrm>
        </p:grpSpPr>
        <p:pic>
          <p:nvPicPr>
            <p:cNvPr id="90" name="Graphic 89">
              <a:extLst>
                <a:ext uri="{FF2B5EF4-FFF2-40B4-BE49-F238E27FC236}">
                  <a16:creationId xmlns:a16="http://schemas.microsoft.com/office/drawing/2014/main" id="{F461F493-DABA-D848-B7C6-8287661223D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683458" y="2466001"/>
              <a:ext cx="571500" cy="571500"/>
            </a:xfrm>
            <a:prstGeom prst="rect">
              <a:avLst/>
            </a:prstGeom>
          </p:spPr>
        </p:pic>
        <p:sp>
          <p:nvSpPr>
            <p:cNvPr id="101" name="TextBox 100">
              <a:extLst>
                <a:ext uri="{FF2B5EF4-FFF2-40B4-BE49-F238E27FC236}">
                  <a16:creationId xmlns:a16="http://schemas.microsoft.com/office/drawing/2014/main" id="{D0A3ABB4-0B99-2046-A4C7-06330DA6CAEC}"/>
                </a:ext>
              </a:extLst>
            </p:cNvPr>
            <p:cNvSpPr txBox="1"/>
            <p:nvPr/>
          </p:nvSpPr>
          <p:spPr>
            <a:xfrm>
              <a:off x="9432833" y="3082471"/>
              <a:ext cx="1072750" cy="261610"/>
            </a:xfrm>
            <a:prstGeom prst="rect">
              <a:avLst/>
            </a:prstGeom>
            <a:noFill/>
          </p:spPr>
          <p:txBody>
            <a:bodyPr wrap="square" rtlCol="0">
              <a:spAutoFit/>
            </a:bodyPr>
            <a:lstStyle/>
            <a:p>
              <a:pPr algn="ctr"/>
              <a:r>
                <a:rPr lang="en-US" sz="1100" dirty="0">
                  <a:solidFill>
                    <a:srgbClr val="232F3E"/>
                  </a:solidFill>
                </a:rPr>
                <a:t>Monitoring</a:t>
              </a:r>
            </a:p>
          </p:txBody>
        </p:sp>
      </p:grpSp>
      <p:grpSp>
        <p:nvGrpSpPr>
          <p:cNvPr id="24" name="Group 23">
            <a:extLst>
              <a:ext uri="{FF2B5EF4-FFF2-40B4-BE49-F238E27FC236}">
                <a16:creationId xmlns:a16="http://schemas.microsoft.com/office/drawing/2014/main" id="{CF212E37-CBC2-1046-A2FE-7E6184DFF300}"/>
              </a:ext>
            </a:extLst>
          </p:cNvPr>
          <p:cNvGrpSpPr/>
          <p:nvPr/>
        </p:nvGrpSpPr>
        <p:grpSpPr>
          <a:xfrm>
            <a:off x="11096894" y="3820832"/>
            <a:ext cx="1072750" cy="878080"/>
            <a:chOff x="10317252" y="2466001"/>
            <a:chExt cx="1072750" cy="878080"/>
          </a:xfrm>
        </p:grpSpPr>
        <p:pic>
          <p:nvPicPr>
            <p:cNvPr id="92" name="Graphic 91">
              <a:extLst>
                <a:ext uri="{FF2B5EF4-FFF2-40B4-BE49-F238E27FC236}">
                  <a16:creationId xmlns:a16="http://schemas.microsoft.com/office/drawing/2014/main" id="{4199DA7A-89E3-4B43-BE48-3B2D348048C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567877" y="2466001"/>
              <a:ext cx="571500" cy="571500"/>
            </a:xfrm>
            <a:prstGeom prst="rect">
              <a:avLst/>
            </a:prstGeom>
          </p:spPr>
        </p:pic>
        <p:sp>
          <p:nvSpPr>
            <p:cNvPr id="102" name="TextBox 101">
              <a:extLst>
                <a:ext uri="{FF2B5EF4-FFF2-40B4-BE49-F238E27FC236}">
                  <a16:creationId xmlns:a16="http://schemas.microsoft.com/office/drawing/2014/main" id="{770C642F-523C-DF4B-A3CD-1D9868ACEB8A}"/>
                </a:ext>
              </a:extLst>
            </p:cNvPr>
            <p:cNvSpPr txBox="1"/>
            <p:nvPr/>
          </p:nvSpPr>
          <p:spPr>
            <a:xfrm>
              <a:off x="10317252" y="3082471"/>
              <a:ext cx="1072750" cy="261610"/>
            </a:xfrm>
            <a:prstGeom prst="rect">
              <a:avLst/>
            </a:prstGeom>
            <a:noFill/>
          </p:spPr>
          <p:txBody>
            <a:bodyPr wrap="square" rtlCol="0">
              <a:spAutoFit/>
            </a:bodyPr>
            <a:lstStyle/>
            <a:p>
              <a:pPr algn="ctr"/>
              <a:r>
                <a:rPr lang="en-US" sz="1100" dirty="0">
                  <a:solidFill>
                    <a:srgbClr val="232F3E"/>
                  </a:solidFill>
                </a:rPr>
                <a:t>Permissions</a:t>
              </a:r>
            </a:p>
          </p:txBody>
        </p:sp>
      </p:grpSp>
      <p:grpSp>
        <p:nvGrpSpPr>
          <p:cNvPr id="25" name="Group 24">
            <a:extLst>
              <a:ext uri="{FF2B5EF4-FFF2-40B4-BE49-F238E27FC236}">
                <a16:creationId xmlns:a16="http://schemas.microsoft.com/office/drawing/2014/main" id="{0E550206-A2F9-D645-A640-6930DAA50605}"/>
              </a:ext>
            </a:extLst>
          </p:cNvPr>
          <p:cNvGrpSpPr/>
          <p:nvPr/>
        </p:nvGrpSpPr>
        <p:grpSpPr>
          <a:xfrm>
            <a:off x="9365930" y="5007580"/>
            <a:ext cx="1072750" cy="878080"/>
            <a:chOff x="8586288" y="3652749"/>
            <a:chExt cx="1072750" cy="878080"/>
          </a:xfrm>
        </p:grpSpPr>
        <p:pic>
          <p:nvPicPr>
            <p:cNvPr id="94" name="Graphic 93">
              <a:extLst>
                <a:ext uri="{FF2B5EF4-FFF2-40B4-BE49-F238E27FC236}">
                  <a16:creationId xmlns:a16="http://schemas.microsoft.com/office/drawing/2014/main" id="{6073E55B-3D19-8A4C-ACBE-CB0E68DAF68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836913" y="3652749"/>
              <a:ext cx="571500" cy="571500"/>
            </a:xfrm>
            <a:prstGeom prst="rect">
              <a:avLst/>
            </a:prstGeom>
          </p:spPr>
        </p:pic>
        <p:sp>
          <p:nvSpPr>
            <p:cNvPr id="103" name="TextBox 102">
              <a:extLst>
                <a:ext uri="{FF2B5EF4-FFF2-40B4-BE49-F238E27FC236}">
                  <a16:creationId xmlns:a16="http://schemas.microsoft.com/office/drawing/2014/main" id="{E447D858-BD64-8247-B43A-277C1971C427}"/>
                </a:ext>
              </a:extLst>
            </p:cNvPr>
            <p:cNvSpPr txBox="1"/>
            <p:nvPr/>
          </p:nvSpPr>
          <p:spPr>
            <a:xfrm>
              <a:off x="8586288" y="4269219"/>
              <a:ext cx="1072750" cy="261610"/>
            </a:xfrm>
            <a:prstGeom prst="rect">
              <a:avLst/>
            </a:prstGeom>
            <a:noFill/>
          </p:spPr>
          <p:txBody>
            <a:bodyPr wrap="square" rtlCol="0">
              <a:spAutoFit/>
            </a:bodyPr>
            <a:lstStyle/>
            <a:p>
              <a:pPr algn="ctr"/>
              <a:r>
                <a:rPr lang="en-US" sz="1100" dirty="0">
                  <a:solidFill>
                    <a:srgbClr val="232F3E"/>
                  </a:solidFill>
                </a:rPr>
                <a:t>Resources</a:t>
              </a:r>
            </a:p>
          </p:txBody>
        </p:sp>
      </p:grpSp>
      <p:grpSp>
        <p:nvGrpSpPr>
          <p:cNvPr id="26" name="Group 25">
            <a:extLst>
              <a:ext uri="{FF2B5EF4-FFF2-40B4-BE49-F238E27FC236}">
                <a16:creationId xmlns:a16="http://schemas.microsoft.com/office/drawing/2014/main" id="{CE412A36-0A59-C441-B4D9-8BA0CCC617CE}"/>
              </a:ext>
            </a:extLst>
          </p:cNvPr>
          <p:cNvGrpSpPr/>
          <p:nvPr/>
        </p:nvGrpSpPr>
        <p:grpSpPr>
          <a:xfrm>
            <a:off x="10212475" y="5007580"/>
            <a:ext cx="1072750" cy="878080"/>
            <a:chOff x="9432833" y="3652749"/>
            <a:chExt cx="1072750" cy="878080"/>
          </a:xfrm>
        </p:grpSpPr>
        <p:pic>
          <p:nvPicPr>
            <p:cNvPr id="96" name="Graphic 95">
              <a:extLst>
                <a:ext uri="{FF2B5EF4-FFF2-40B4-BE49-F238E27FC236}">
                  <a16:creationId xmlns:a16="http://schemas.microsoft.com/office/drawing/2014/main" id="{34925CE6-AE7B-704C-9EBF-34383F8C070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83458" y="3652749"/>
              <a:ext cx="571500" cy="571500"/>
            </a:xfrm>
            <a:prstGeom prst="rect">
              <a:avLst/>
            </a:prstGeom>
          </p:spPr>
        </p:pic>
        <p:sp>
          <p:nvSpPr>
            <p:cNvPr id="104" name="TextBox 103">
              <a:extLst>
                <a:ext uri="{FF2B5EF4-FFF2-40B4-BE49-F238E27FC236}">
                  <a16:creationId xmlns:a16="http://schemas.microsoft.com/office/drawing/2014/main" id="{FB8DBB60-2EE4-7344-9169-868A00828C27}"/>
                </a:ext>
              </a:extLst>
            </p:cNvPr>
            <p:cNvSpPr txBox="1"/>
            <p:nvPr/>
          </p:nvSpPr>
          <p:spPr>
            <a:xfrm>
              <a:off x="9432833" y="4269219"/>
              <a:ext cx="1072750" cy="261610"/>
            </a:xfrm>
            <a:prstGeom prst="rect">
              <a:avLst/>
            </a:prstGeom>
            <a:noFill/>
          </p:spPr>
          <p:txBody>
            <a:bodyPr wrap="square" rtlCol="0">
              <a:spAutoFit/>
            </a:bodyPr>
            <a:lstStyle/>
            <a:p>
              <a:pPr algn="ctr"/>
              <a:r>
                <a:rPr lang="en-US" sz="1100" dirty="0">
                  <a:solidFill>
                    <a:srgbClr val="232F3E"/>
                  </a:solidFill>
                </a:rPr>
                <a:t>Stack2</a:t>
              </a:r>
            </a:p>
          </p:txBody>
        </p:sp>
      </p:grpSp>
      <p:cxnSp>
        <p:nvCxnSpPr>
          <p:cNvPr id="105" name="Straight Connector 104">
            <a:extLst>
              <a:ext uri="{FF2B5EF4-FFF2-40B4-BE49-F238E27FC236}">
                <a16:creationId xmlns:a16="http://schemas.microsoft.com/office/drawing/2014/main" id="{71F7A682-516E-7849-98CD-8958CF5AB098}"/>
              </a:ext>
            </a:extLst>
          </p:cNvPr>
          <p:cNvCxnSpPr>
            <a:cxnSpLocks/>
          </p:cNvCxnSpPr>
          <p:nvPr/>
        </p:nvCxnSpPr>
        <p:spPr>
          <a:xfrm>
            <a:off x="2147017"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E14CBD5-A779-4A45-B0AC-16C33D6E42D8}"/>
              </a:ext>
            </a:extLst>
          </p:cNvPr>
          <p:cNvCxnSpPr>
            <a:cxnSpLocks/>
          </p:cNvCxnSpPr>
          <p:nvPr/>
        </p:nvCxnSpPr>
        <p:spPr>
          <a:xfrm>
            <a:off x="3331240"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FCE98D-F950-F444-95A7-31291FFEDC79}"/>
              </a:ext>
            </a:extLst>
          </p:cNvPr>
          <p:cNvCxnSpPr>
            <a:cxnSpLocks/>
          </p:cNvCxnSpPr>
          <p:nvPr/>
        </p:nvCxnSpPr>
        <p:spPr>
          <a:xfrm>
            <a:off x="4545443"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F9F1783-CC7F-DC49-AB6E-C3171489BE7B}"/>
              </a:ext>
            </a:extLst>
          </p:cNvPr>
          <p:cNvCxnSpPr>
            <a:cxnSpLocks/>
          </p:cNvCxnSpPr>
          <p:nvPr/>
        </p:nvCxnSpPr>
        <p:spPr>
          <a:xfrm>
            <a:off x="927402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FA021743-D05A-5547-9D57-D856E2C2016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78725" y="1364055"/>
            <a:ext cx="762000" cy="1231900"/>
          </a:xfrm>
          <a:prstGeom prst="rect">
            <a:avLst/>
          </a:prstGeom>
        </p:spPr>
      </p:pic>
      <p:pic>
        <p:nvPicPr>
          <p:cNvPr id="61" name="Graphic 60">
            <a:extLst>
              <a:ext uri="{FF2B5EF4-FFF2-40B4-BE49-F238E27FC236}">
                <a16:creationId xmlns:a16="http://schemas.microsoft.com/office/drawing/2014/main" id="{BF935D96-E263-F249-9C53-AF5B844A9D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398473" y="1364055"/>
            <a:ext cx="762000" cy="1092200"/>
          </a:xfrm>
          <a:prstGeom prst="rect">
            <a:avLst/>
          </a:prstGeom>
        </p:spPr>
      </p:pic>
      <p:pic>
        <p:nvPicPr>
          <p:cNvPr id="18" name="Graphic 17">
            <a:extLst>
              <a:ext uri="{FF2B5EF4-FFF2-40B4-BE49-F238E27FC236}">
                <a16:creationId xmlns:a16="http://schemas.microsoft.com/office/drawing/2014/main" id="{304F9933-4288-DC4A-9B6F-82AB52C882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711536" y="1364055"/>
            <a:ext cx="762000" cy="1231900"/>
          </a:xfrm>
          <a:prstGeom prst="rect">
            <a:avLst/>
          </a:prstGeom>
        </p:spPr>
      </p:pic>
    </p:spTree>
    <p:extLst>
      <p:ext uri="{BB962C8B-B14F-4D97-AF65-F5344CB8AC3E}">
        <p14:creationId xmlns:p14="http://schemas.microsoft.com/office/powerpoint/2010/main" val="223095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Management Tools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33</a:t>
            </a:fld>
            <a:endParaRPr lang="en-US" dirty="0"/>
          </a:p>
        </p:txBody>
      </p:sp>
      <p:pic>
        <p:nvPicPr>
          <p:cNvPr id="20" name="Graphic 19">
            <a:extLst>
              <a:ext uri="{FF2B5EF4-FFF2-40B4-BE49-F238E27FC236}">
                <a16:creationId xmlns:a16="http://schemas.microsoft.com/office/drawing/2014/main" id="{309B986F-EEF6-A848-9E60-CB9763FCEF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81558" y="1337266"/>
            <a:ext cx="762000" cy="1092200"/>
          </a:xfrm>
          <a:prstGeom prst="rect">
            <a:avLst/>
          </a:prstGeom>
        </p:spPr>
      </p:pic>
      <p:pic>
        <p:nvPicPr>
          <p:cNvPr id="22" name="Graphic 21">
            <a:extLst>
              <a:ext uri="{FF2B5EF4-FFF2-40B4-BE49-F238E27FC236}">
                <a16:creationId xmlns:a16="http://schemas.microsoft.com/office/drawing/2014/main" id="{CD850979-D13D-1442-9FE5-58E168C724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36212" y="1337266"/>
            <a:ext cx="762000" cy="1092200"/>
          </a:xfrm>
          <a:prstGeom prst="rect">
            <a:avLst/>
          </a:prstGeom>
        </p:spPr>
      </p:pic>
      <p:pic>
        <p:nvPicPr>
          <p:cNvPr id="24" name="Graphic 23">
            <a:extLst>
              <a:ext uri="{FF2B5EF4-FFF2-40B4-BE49-F238E27FC236}">
                <a16:creationId xmlns:a16="http://schemas.microsoft.com/office/drawing/2014/main" id="{564DA7DA-3E92-2F4E-887F-1799A1E738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9764" y="1337266"/>
            <a:ext cx="762000" cy="1231900"/>
          </a:xfrm>
          <a:prstGeom prst="rect">
            <a:avLst/>
          </a:prstGeom>
        </p:spPr>
      </p:pic>
      <p:pic>
        <p:nvPicPr>
          <p:cNvPr id="32" name="Graphic 31">
            <a:extLst>
              <a:ext uri="{FF2B5EF4-FFF2-40B4-BE49-F238E27FC236}">
                <a16:creationId xmlns:a16="http://schemas.microsoft.com/office/drawing/2014/main" id="{F8949CE8-B47D-AB44-A94B-1A083EB567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41171" y="1337266"/>
            <a:ext cx="762000" cy="1092200"/>
          </a:xfrm>
          <a:prstGeom prst="rect">
            <a:avLst/>
          </a:prstGeom>
        </p:spPr>
      </p:pic>
      <p:grpSp>
        <p:nvGrpSpPr>
          <p:cNvPr id="2" name="Group 1">
            <a:extLst>
              <a:ext uri="{FF2B5EF4-FFF2-40B4-BE49-F238E27FC236}">
                <a16:creationId xmlns:a16="http://schemas.microsoft.com/office/drawing/2014/main" id="{5D6A4C2B-0807-494F-8DB6-526E3F9B8B53}"/>
              </a:ext>
            </a:extLst>
          </p:cNvPr>
          <p:cNvGrpSpPr/>
          <p:nvPr/>
        </p:nvGrpSpPr>
        <p:grpSpPr>
          <a:xfrm>
            <a:off x="3521381" y="1337266"/>
            <a:ext cx="1072750" cy="876934"/>
            <a:chOff x="1369639" y="1400251"/>
            <a:chExt cx="1072750" cy="876934"/>
          </a:xfrm>
        </p:grpSpPr>
        <p:pic>
          <p:nvPicPr>
            <p:cNvPr id="46" name="Graphic 45">
              <a:extLst>
                <a:ext uri="{FF2B5EF4-FFF2-40B4-BE49-F238E27FC236}">
                  <a16:creationId xmlns:a16="http://schemas.microsoft.com/office/drawing/2014/main" id="{B57F1D83-E799-E740-88FA-554783A7E6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0264" y="1400251"/>
              <a:ext cx="571500" cy="571500"/>
            </a:xfrm>
            <a:prstGeom prst="rect">
              <a:avLst/>
            </a:prstGeom>
          </p:spPr>
        </p:pic>
        <p:sp>
          <p:nvSpPr>
            <p:cNvPr id="61" name="TextBox 60">
              <a:extLst>
                <a:ext uri="{FF2B5EF4-FFF2-40B4-BE49-F238E27FC236}">
                  <a16:creationId xmlns:a16="http://schemas.microsoft.com/office/drawing/2014/main" id="{7A2ADC85-5841-FE48-9C86-A3C6371C53FE}"/>
                </a:ext>
              </a:extLst>
            </p:cNvPr>
            <p:cNvSpPr txBox="1"/>
            <p:nvPr/>
          </p:nvSpPr>
          <p:spPr>
            <a:xfrm>
              <a:off x="1369639" y="2015575"/>
              <a:ext cx="1072750" cy="261610"/>
            </a:xfrm>
            <a:prstGeom prst="rect">
              <a:avLst/>
            </a:prstGeom>
            <a:noFill/>
          </p:spPr>
          <p:txBody>
            <a:bodyPr wrap="square" rtlCol="0">
              <a:spAutoFit/>
            </a:bodyPr>
            <a:lstStyle/>
            <a:p>
              <a:pPr algn="ctr"/>
              <a:r>
                <a:rPr lang="en-US" sz="1100" dirty="0">
                  <a:solidFill>
                    <a:srgbClr val="232F3E"/>
                  </a:solidFill>
                </a:rPr>
                <a:t>Automation</a:t>
              </a:r>
            </a:p>
          </p:txBody>
        </p:sp>
      </p:grpSp>
      <p:grpSp>
        <p:nvGrpSpPr>
          <p:cNvPr id="10" name="Group 9">
            <a:extLst>
              <a:ext uri="{FF2B5EF4-FFF2-40B4-BE49-F238E27FC236}">
                <a16:creationId xmlns:a16="http://schemas.microsoft.com/office/drawing/2014/main" id="{92C503CD-BFD0-D245-A258-5FDDF6533797}"/>
              </a:ext>
            </a:extLst>
          </p:cNvPr>
          <p:cNvGrpSpPr/>
          <p:nvPr/>
        </p:nvGrpSpPr>
        <p:grpSpPr>
          <a:xfrm>
            <a:off x="4495741" y="1337266"/>
            <a:ext cx="1072750" cy="888435"/>
            <a:chOff x="2343999" y="1400251"/>
            <a:chExt cx="1072750" cy="888435"/>
          </a:xfrm>
        </p:grpSpPr>
        <p:pic>
          <p:nvPicPr>
            <p:cNvPr id="48" name="Graphic 47">
              <a:extLst>
                <a:ext uri="{FF2B5EF4-FFF2-40B4-BE49-F238E27FC236}">
                  <a16:creationId xmlns:a16="http://schemas.microsoft.com/office/drawing/2014/main" id="{E67A0C74-5543-2B4D-81A4-B6C1B23E48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79634" y="1400251"/>
              <a:ext cx="571500" cy="571500"/>
            </a:xfrm>
            <a:prstGeom prst="rect">
              <a:avLst/>
            </a:prstGeom>
          </p:spPr>
        </p:pic>
        <p:sp>
          <p:nvSpPr>
            <p:cNvPr id="62" name="TextBox 61">
              <a:extLst>
                <a:ext uri="{FF2B5EF4-FFF2-40B4-BE49-F238E27FC236}">
                  <a16:creationId xmlns:a16="http://schemas.microsoft.com/office/drawing/2014/main" id="{BAF17581-4F0F-BD42-A7E0-87F45DF299F7}"/>
                </a:ext>
              </a:extLst>
            </p:cNvPr>
            <p:cNvSpPr txBox="1"/>
            <p:nvPr/>
          </p:nvSpPr>
          <p:spPr>
            <a:xfrm>
              <a:off x="2343999" y="2027076"/>
              <a:ext cx="1072750" cy="261610"/>
            </a:xfrm>
            <a:prstGeom prst="rect">
              <a:avLst/>
            </a:prstGeom>
            <a:noFill/>
          </p:spPr>
          <p:txBody>
            <a:bodyPr wrap="square" rtlCol="0">
              <a:spAutoFit/>
            </a:bodyPr>
            <a:lstStyle/>
            <a:p>
              <a:pPr algn="ctr"/>
              <a:r>
                <a:rPr lang="en-US" sz="1100" dirty="0">
                  <a:solidFill>
                    <a:srgbClr val="232F3E"/>
                  </a:solidFill>
                </a:rPr>
                <a:t>Documents</a:t>
              </a:r>
            </a:p>
          </p:txBody>
        </p:sp>
      </p:grpSp>
      <p:grpSp>
        <p:nvGrpSpPr>
          <p:cNvPr id="3" name="Group 2">
            <a:extLst>
              <a:ext uri="{FF2B5EF4-FFF2-40B4-BE49-F238E27FC236}">
                <a16:creationId xmlns:a16="http://schemas.microsoft.com/office/drawing/2014/main" id="{A488DB9A-769B-024E-9F12-01E9332D4D63}"/>
              </a:ext>
            </a:extLst>
          </p:cNvPr>
          <p:cNvGrpSpPr/>
          <p:nvPr/>
        </p:nvGrpSpPr>
        <p:grpSpPr>
          <a:xfrm>
            <a:off x="3521381" y="2475253"/>
            <a:ext cx="1072750" cy="876934"/>
            <a:chOff x="1369639" y="2475253"/>
            <a:chExt cx="1072750" cy="876934"/>
          </a:xfrm>
        </p:grpSpPr>
        <p:pic>
          <p:nvPicPr>
            <p:cNvPr id="50" name="Graphic 49">
              <a:extLst>
                <a:ext uri="{FF2B5EF4-FFF2-40B4-BE49-F238E27FC236}">
                  <a16:creationId xmlns:a16="http://schemas.microsoft.com/office/drawing/2014/main" id="{FE7F4DA1-7C13-B34D-8436-E29AC3B425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20264" y="2475253"/>
              <a:ext cx="571500" cy="571500"/>
            </a:xfrm>
            <a:prstGeom prst="rect">
              <a:avLst/>
            </a:prstGeom>
          </p:spPr>
        </p:pic>
        <p:sp>
          <p:nvSpPr>
            <p:cNvPr id="63" name="TextBox 62">
              <a:extLst>
                <a:ext uri="{FF2B5EF4-FFF2-40B4-BE49-F238E27FC236}">
                  <a16:creationId xmlns:a16="http://schemas.microsoft.com/office/drawing/2014/main" id="{2E8DBC9D-DBD9-884B-A374-FDCB9C9E8C8E}"/>
                </a:ext>
              </a:extLst>
            </p:cNvPr>
            <p:cNvSpPr txBox="1"/>
            <p:nvPr/>
          </p:nvSpPr>
          <p:spPr>
            <a:xfrm>
              <a:off x="1369639" y="3090577"/>
              <a:ext cx="1072750" cy="261610"/>
            </a:xfrm>
            <a:prstGeom prst="rect">
              <a:avLst/>
            </a:prstGeom>
            <a:noFill/>
          </p:spPr>
          <p:txBody>
            <a:bodyPr wrap="square" rtlCol="0">
              <a:spAutoFit/>
            </a:bodyPr>
            <a:lstStyle/>
            <a:p>
              <a:pPr algn="ctr"/>
              <a:r>
                <a:rPr lang="en-US" sz="1100" dirty="0">
                  <a:solidFill>
                    <a:srgbClr val="232F3E"/>
                  </a:solidFill>
                </a:rPr>
                <a:t>Inventory</a:t>
              </a:r>
            </a:p>
          </p:txBody>
        </p:sp>
      </p:grpSp>
      <p:grpSp>
        <p:nvGrpSpPr>
          <p:cNvPr id="12" name="Group 11">
            <a:extLst>
              <a:ext uri="{FF2B5EF4-FFF2-40B4-BE49-F238E27FC236}">
                <a16:creationId xmlns:a16="http://schemas.microsoft.com/office/drawing/2014/main" id="{248A64F1-0041-7846-8B6A-AAA7414474AC}"/>
              </a:ext>
            </a:extLst>
          </p:cNvPr>
          <p:cNvGrpSpPr/>
          <p:nvPr/>
        </p:nvGrpSpPr>
        <p:grpSpPr>
          <a:xfrm>
            <a:off x="4495741" y="2475253"/>
            <a:ext cx="1072750" cy="1056743"/>
            <a:chOff x="2343999" y="2475253"/>
            <a:chExt cx="1072750" cy="1056743"/>
          </a:xfrm>
        </p:grpSpPr>
        <p:pic>
          <p:nvPicPr>
            <p:cNvPr id="52" name="Graphic 51">
              <a:extLst>
                <a:ext uri="{FF2B5EF4-FFF2-40B4-BE49-F238E27FC236}">
                  <a16:creationId xmlns:a16="http://schemas.microsoft.com/office/drawing/2014/main" id="{306724B9-FB59-C24E-BF02-10A83A60324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79634" y="2475253"/>
              <a:ext cx="571500" cy="571500"/>
            </a:xfrm>
            <a:prstGeom prst="rect">
              <a:avLst/>
            </a:prstGeom>
          </p:spPr>
        </p:pic>
        <p:sp>
          <p:nvSpPr>
            <p:cNvPr id="64" name="TextBox 63">
              <a:extLst>
                <a:ext uri="{FF2B5EF4-FFF2-40B4-BE49-F238E27FC236}">
                  <a16:creationId xmlns:a16="http://schemas.microsoft.com/office/drawing/2014/main" id="{DE12BD92-D00B-0D41-8094-3A86F3CFF46B}"/>
                </a:ext>
              </a:extLst>
            </p:cNvPr>
            <p:cNvSpPr txBox="1"/>
            <p:nvPr/>
          </p:nvSpPr>
          <p:spPr>
            <a:xfrm>
              <a:off x="2343999" y="3101109"/>
              <a:ext cx="1072750" cy="430887"/>
            </a:xfrm>
            <a:prstGeom prst="rect">
              <a:avLst/>
            </a:prstGeom>
            <a:noFill/>
          </p:spPr>
          <p:txBody>
            <a:bodyPr wrap="square" rtlCol="0">
              <a:spAutoFit/>
            </a:bodyPr>
            <a:lstStyle/>
            <a:p>
              <a:pPr algn="ctr"/>
              <a:r>
                <a:rPr lang="en-US" sz="1100" dirty="0">
                  <a:solidFill>
                    <a:srgbClr val="232F3E"/>
                  </a:solidFill>
                </a:rPr>
                <a:t>Maintenance windows</a:t>
              </a:r>
            </a:p>
          </p:txBody>
        </p:sp>
      </p:grpSp>
      <p:grpSp>
        <p:nvGrpSpPr>
          <p:cNvPr id="8" name="Group 7">
            <a:extLst>
              <a:ext uri="{FF2B5EF4-FFF2-40B4-BE49-F238E27FC236}">
                <a16:creationId xmlns:a16="http://schemas.microsoft.com/office/drawing/2014/main" id="{28E33347-3F00-CB4F-9311-CF4C5512BCF2}"/>
              </a:ext>
            </a:extLst>
          </p:cNvPr>
          <p:cNvGrpSpPr/>
          <p:nvPr/>
        </p:nvGrpSpPr>
        <p:grpSpPr>
          <a:xfrm>
            <a:off x="3521381" y="3649453"/>
            <a:ext cx="1072750" cy="1046211"/>
            <a:chOff x="1369639" y="3649453"/>
            <a:chExt cx="1072750" cy="1046211"/>
          </a:xfrm>
        </p:grpSpPr>
        <p:pic>
          <p:nvPicPr>
            <p:cNvPr id="54" name="Graphic 53">
              <a:extLst>
                <a:ext uri="{FF2B5EF4-FFF2-40B4-BE49-F238E27FC236}">
                  <a16:creationId xmlns:a16="http://schemas.microsoft.com/office/drawing/2014/main" id="{EF3049AB-9C72-7B43-9C9E-B92B5A5A04A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620264" y="3649453"/>
              <a:ext cx="571500" cy="571500"/>
            </a:xfrm>
            <a:prstGeom prst="rect">
              <a:avLst/>
            </a:prstGeom>
          </p:spPr>
        </p:pic>
        <p:sp>
          <p:nvSpPr>
            <p:cNvPr id="65" name="TextBox 64">
              <a:extLst>
                <a:ext uri="{FF2B5EF4-FFF2-40B4-BE49-F238E27FC236}">
                  <a16:creationId xmlns:a16="http://schemas.microsoft.com/office/drawing/2014/main" id="{F47E3FC8-551C-024C-90FB-C3B21AC85976}"/>
                </a:ext>
              </a:extLst>
            </p:cNvPr>
            <p:cNvSpPr txBox="1"/>
            <p:nvPr/>
          </p:nvSpPr>
          <p:spPr>
            <a:xfrm>
              <a:off x="1369639" y="4264777"/>
              <a:ext cx="1072750" cy="430887"/>
            </a:xfrm>
            <a:prstGeom prst="rect">
              <a:avLst/>
            </a:prstGeom>
            <a:noFill/>
          </p:spPr>
          <p:txBody>
            <a:bodyPr wrap="square" rtlCol="0">
              <a:spAutoFit/>
            </a:bodyPr>
            <a:lstStyle/>
            <a:p>
              <a:pPr algn="ctr"/>
              <a:r>
                <a:rPr lang="en-US" sz="1100" dirty="0">
                  <a:solidFill>
                    <a:srgbClr val="232F3E"/>
                  </a:solidFill>
                </a:rPr>
                <a:t>Parameter Store</a:t>
              </a:r>
            </a:p>
          </p:txBody>
        </p:sp>
      </p:grpSp>
      <p:grpSp>
        <p:nvGrpSpPr>
          <p:cNvPr id="13" name="Group 12">
            <a:extLst>
              <a:ext uri="{FF2B5EF4-FFF2-40B4-BE49-F238E27FC236}">
                <a16:creationId xmlns:a16="http://schemas.microsoft.com/office/drawing/2014/main" id="{06E9EEF1-824B-8A4E-A50C-5A2F097650B8}"/>
              </a:ext>
            </a:extLst>
          </p:cNvPr>
          <p:cNvGrpSpPr/>
          <p:nvPr/>
        </p:nvGrpSpPr>
        <p:grpSpPr>
          <a:xfrm>
            <a:off x="4495741" y="3649453"/>
            <a:ext cx="1072750" cy="1053702"/>
            <a:chOff x="2343999" y="3649453"/>
            <a:chExt cx="1072750" cy="1053702"/>
          </a:xfrm>
        </p:grpSpPr>
        <p:pic>
          <p:nvPicPr>
            <p:cNvPr id="56" name="Graphic 55">
              <a:extLst>
                <a:ext uri="{FF2B5EF4-FFF2-40B4-BE49-F238E27FC236}">
                  <a16:creationId xmlns:a16="http://schemas.microsoft.com/office/drawing/2014/main" id="{85F0AA25-4F9B-B047-AB18-9DAEAADC7E9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79634" y="3649453"/>
              <a:ext cx="571500" cy="571500"/>
            </a:xfrm>
            <a:prstGeom prst="rect">
              <a:avLst/>
            </a:prstGeom>
          </p:spPr>
        </p:pic>
        <p:sp>
          <p:nvSpPr>
            <p:cNvPr id="66" name="TextBox 65">
              <a:extLst>
                <a:ext uri="{FF2B5EF4-FFF2-40B4-BE49-F238E27FC236}">
                  <a16:creationId xmlns:a16="http://schemas.microsoft.com/office/drawing/2014/main" id="{576249B4-FECE-D24A-89A4-B3EA333ABCC1}"/>
                </a:ext>
              </a:extLst>
            </p:cNvPr>
            <p:cNvSpPr txBox="1"/>
            <p:nvPr/>
          </p:nvSpPr>
          <p:spPr>
            <a:xfrm>
              <a:off x="2343999" y="4272268"/>
              <a:ext cx="1072750" cy="430887"/>
            </a:xfrm>
            <a:prstGeom prst="rect">
              <a:avLst/>
            </a:prstGeom>
            <a:noFill/>
          </p:spPr>
          <p:txBody>
            <a:bodyPr wrap="square" rtlCol="0">
              <a:spAutoFit/>
            </a:bodyPr>
            <a:lstStyle/>
            <a:p>
              <a:pPr algn="ctr"/>
              <a:r>
                <a:rPr lang="en-US" sz="1100" dirty="0">
                  <a:solidFill>
                    <a:srgbClr val="232F3E"/>
                  </a:solidFill>
                </a:rPr>
                <a:t>Patch manager</a:t>
              </a:r>
            </a:p>
          </p:txBody>
        </p:sp>
      </p:grpSp>
      <p:grpSp>
        <p:nvGrpSpPr>
          <p:cNvPr id="9" name="Group 8">
            <a:extLst>
              <a:ext uri="{FF2B5EF4-FFF2-40B4-BE49-F238E27FC236}">
                <a16:creationId xmlns:a16="http://schemas.microsoft.com/office/drawing/2014/main" id="{153F72D7-23D0-9F40-8E3F-A86FF018EA99}"/>
              </a:ext>
            </a:extLst>
          </p:cNvPr>
          <p:cNvGrpSpPr/>
          <p:nvPr/>
        </p:nvGrpSpPr>
        <p:grpSpPr>
          <a:xfrm>
            <a:off x="3521381" y="4725244"/>
            <a:ext cx="1072750" cy="1046211"/>
            <a:chOff x="1369639" y="4725244"/>
            <a:chExt cx="1072750" cy="1046211"/>
          </a:xfrm>
        </p:grpSpPr>
        <p:pic>
          <p:nvPicPr>
            <p:cNvPr id="58" name="Graphic 57">
              <a:extLst>
                <a:ext uri="{FF2B5EF4-FFF2-40B4-BE49-F238E27FC236}">
                  <a16:creationId xmlns:a16="http://schemas.microsoft.com/office/drawing/2014/main" id="{81920D44-56DB-774C-8DF9-201A2B0B7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20264" y="4725244"/>
              <a:ext cx="571500" cy="571500"/>
            </a:xfrm>
            <a:prstGeom prst="rect">
              <a:avLst/>
            </a:prstGeom>
          </p:spPr>
        </p:pic>
        <p:sp>
          <p:nvSpPr>
            <p:cNvPr id="67" name="TextBox 66">
              <a:extLst>
                <a:ext uri="{FF2B5EF4-FFF2-40B4-BE49-F238E27FC236}">
                  <a16:creationId xmlns:a16="http://schemas.microsoft.com/office/drawing/2014/main" id="{F2527DD8-B8BE-0849-BCFF-BA66720AF0D7}"/>
                </a:ext>
              </a:extLst>
            </p:cNvPr>
            <p:cNvSpPr txBox="1"/>
            <p:nvPr/>
          </p:nvSpPr>
          <p:spPr>
            <a:xfrm>
              <a:off x="1369639" y="5340568"/>
              <a:ext cx="1072750" cy="430887"/>
            </a:xfrm>
            <a:prstGeom prst="rect">
              <a:avLst/>
            </a:prstGeom>
            <a:noFill/>
          </p:spPr>
          <p:txBody>
            <a:bodyPr wrap="square" rtlCol="0">
              <a:spAutoFit/>
            </a:bodyPr>
            <a:lstStyle/>
            <a:p>
              <a:pPr algn="ctr"/>
              <a:r>
                <a:rPr lang="en-US" sz="1100" dirty="0">
                  <a:solidFill>
                    <a:srgbClr val="232F3E"/>
                  </a:solidFill>
                </a:rPr>
                <a:t>Run command</a:t>
              </a:r>
            </a:p>
          </p:txBody>
        </p:sp>
      </p:grpSp>
      <p:grpSp>
        <p:nvGrpSpPr>
          <p:cNvPr id="14" name="Group 13">
            <a:extLst>
              <a:ext uri="{FF2B5EF4-FFF2-40B4-BE49-F238E27FC236}">
                <a16:creationId xmlns:a16="http://schemas.microsoft.com/office/drawing/2014/main" id="{A31C28C0-D407-8C4E-9EFE-577D1951AC81}"/>
              </a:ext>
            </a:extLst>
          </p:cNvPr>
          <p:cNvGrpSpPr/>
          <p:nvPr/>
        </p:nvGrpSpPr>
        <p:grpSpPr>
          <a:xfrm>
            <a:off x="4495741" y="4725244"/>
            <a:ext cx="1072750" cy="1056743"/>
            <a:chOff x="2343999" y="4725244"/>
            <a:chExt cx="1072750" cy="1056743"/>
          </a:xfrm>
        </p:grpSpPr>
        <p:pic>
          <p:nvPicPr>
            <p:cNvPr id="60" name="Graphic 59">
              <a:extLst>
                <a:ext uri="{FF2B5EF4-FFF2-40B4-BE49-F238E27FC236}">
                  <a16:creationId xmlns:a16="http://schemas.microsoft.com/office/drawing/2014/main" id="{3DE4E66C-6D75-F34C-9DCA-6E7E11A2707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79634" y="4725244"/>
              <a:ext cx="571500" cy="571500"/>
            </a:xfrm>
            <a:prstGeom prst="rect">
              <a:avLst/>
            </a:prstGeom>
          </p:spPr>
        </p:pic>
        <p:sp>
          <p:nvSpPr>
            <p:cNvPr id="68" name="TextBox 67">
              <a:extLst>
                <a:ext uri="{FF2B5EF4-FFF2-40B4-BE49-F238E27FC236}">
                  <a16:creationId xmlns:a16="http://schemas.microsoft.com/office/drawing/2014/main" id="{D4C89A98-8624-9B45-97EE-34F5AF7A32AC}"/>
                </a:ext>
              </a:extLst>
            </p:cNvPr>
            <p:cNvSpPr txBox="1"/>
            <p:nvPr/>
          </p:nvSpPr>
          <p:spPr>
            <a:xfrm>
              <a:off x="2343999" y="5351100"/>
              <a:ext cx="1072750" cy="430887"/>
            </a:xfrm>
            <a:prstGeom prst="rect">
              <a:avLst/>
            </a:prstGeom>
            <a:noFill/>
          </p:spPr>
          <p:txBody>
            <a:bodyPr wrap="square" rtlCol="0">
              <a:spAutoFit/>
            </a:bodyPr>
            <a:lstStyle/>
            <a:p>
              <a:pPr algn="ctr"/>
              <a:r>
                <a:rPr lang="en-US" sz="1100" dirty="0">
                  <a:solidFill>
                    <a:srgbClr val="232F3E"/>
                  </a:solidFill>
                </a:rPr>
                <a:t>State manager</a:t>
              </a:r>
            </a:p>
          </p:txBody>
        </p:sp>
      </p:grpSp>
      <p:grpSp>
        <p:nvGrpSpPr>
          <p:cNvPr id="16" name="Group 15">
            <a:extLst>
              <a:ext uri="{FF2B5EF4-FFF2-40B4-BE49-F238E27FC236}">
                <a16:creationId xmlns:a16="http://schemas.microsoft.com/office/drawing/2014/main" id="{E46FBBD8-AC7D-844E-9722-16C9D7173EBC}"/>
              </a:ext>
            </a:extLst>
          </p:cNvPr>
          <p:cNvGrpSpPr/>
          <p:nvPr/>
        </p:nvGrpSpPr>
        <p:grpSpPr>
          <a:xfrm>
            <a:off x="6796582" y="1337266"/>
            <a:ext cx="1072750" cy="888375"/>
            <a:chOff x="4644840" y="1426669"/>
            <a:chExt cx="1072750" cy="888375"/>
          </a:xfrm>
        </p:grpSpPr>
        <p:pic>
          <p:nvPicPr>
            <p:cNvPr id="7" name="Graphic 6">
              <a:extLst>
                <a:ext uri="{FF2B5EF4-FFF2-40B4-BE49-F238E27FC236}">
                  <a16:creationId xmlns:a16="http://schemas.microsoft.com/office/drawing/2014/main" id="{71CB3609-7D1E-BB48-8CF1-05E58D7C0F7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95465" y="1426669"/>
              <a:ext cx="571500" cy="571500"/>
            </a:xfrm>
            <a:prstGeom prst="rect">
              <a:avLst/>
            </a:prstGeom>
          </p:spPr>
        </p:pic>
        <p:sp>
          <p:nvSpPr>
            <p:cNvPr id="53" name="TextBox 52">
              <a:extLst>
                <a:ext uri="{FF2B5EF4-FFF2-40B4-BE49-F238E27FC236}">
                  <a16:creationId xmlns:a16="http://schemas.microsoft.com/office/drawing/2014/main" id="{0E39431E-F390-1249-94F3-D6488AB16254}"/>
                </a:ext>
              </a:extLst>
            </p:cNvPr>
            <p:cNvSpPr txBox="1"/>
            <p:nvPr/>
          </p:nvSpPr>
          <p:spPr>
            <a:xfrm>
              <a:off x="4644840" y="2053434"/>
              <a:ext cx="1072750" cy="261610"/>
            </a:xfrm>
            <a:prstGeom prst="rect">
              <a:avLst/>
            </a:prstGeom>
            <a:noFill/>
          </p:spPr>
          <p:txBody>
            <a:bodyPr wrap="square" rtlCol="0">
              <a:spAutoFit/>
            </a:bodyPr>
            <a:lstStyle/>
            <a:p>
              <a:pPr algn="ctr"/>
              <a:r>
                <a:rPr lang="en-US" sz="1100" dirty="0">
                  <a:solidFill>
                    <a:srgbClr val="232F3E"/>
                  </a:solidFill>
                </a:rPr>
                <a:t>Checklist cost</a:t>
              </a:r>
            </a:p>
          </p:txBody>
        </p:sp>
      </p:grpSp>
      <p:grpSp>
        <p:nvGrpSpPr>
          <p:cNvPr id="25" name="Group 24">
            <a:extLst>
              <a:ext uri="{FF2B5EF4-FFF2-40B4-BE49-F238E27FC236}">
                <a16:creationId xmlns:a16="http://schemas.microsoft.com/office/drawing/2014/main" id="{C9A47F00-E581-C54D-81C5-EFF32DBD0058}"/>
              </a:ext>
            </a:extLst>
          </p:cNvPr>
          <p:cNvGrpSpPr/>
          <p:nvPr/>
        </p:nvGrpSpPr>
        <p:grpSpPr>
          <a:xfrm>
            <a:off x="5780837" y="2633097"/>
            <a:ext cx="1072750" cy="1045295"/>
            <a:chOff x="3629095" y="2633097"/>
            <a:chExt cx="1072750" cy="1045295"/>
          </a:xfrm>
        </p:grpSpPr>
        <p:pic>
          <p:nvPicPr>
            <p:cNvPr id="11" name="Graphic 10">
              <a:extLst>
                <a:ext uri="{FF2B5EF4-FFF2-40B4-BE49-F238E27FC236}">
                  <a16:creationId xmlns:a16="http://schemas.microsoft.com/office/drawing/2014/main" id="{5B24EB9C-B3B9-8B41-8ACA-C20E4E254FA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79720" y="2633097"/>
              <a:ext cx="571500" cy="571500"/>
            </a:xfrm>
            <a:prstGeom prst="rect">
              <a:avLst/>
            </a:prstGeom>
          </p:spPr>
        </p:pic>
        <p:sp>
          <p:nvSpPr>
            <p:cNvPr id="55" name="TextBox 54">
              <a:extLst>
                <a:ext uri="{FF2B5EF4-FFF2-40B4-BE49-F238E27FC236}">
                  <a16:creationId xmlns:a16="http://schemas.microsoft.com/office/drawing/2014/main" id="{7764F2DC-16D7-7F43-94E8-D3DC12F80394}"/>
                </a:ext>
              </a:extLst>
            </p:cNvPr>
            <p:cNvSpPr txBox="1"/>
            <p:nvPr/>
          </p:nvSpPr>
          <p:spPr>
            <a:xfrm>
              <a:off x="3629095" y="3247505"/>
              <a:ext cx="1072750" cy="430887"/>
            </a:xfrm>
            <a:prstGeom prst="rect">
              <a:avLst/>
            </a:prstGeom>
            <a:noFill/>
          </p:spPr>
          <p:txBody>
            <a:bodyPr wrap="square" rtlCol="0">
              <a:spAutoFit/>
            </a:bodyPr>
            <a:lstStyle/>
            <a:p>
              <a:pPr algn="ctr"/>
              <a:r>
                <a:rPr lang="en-US" sz="1100" dirty="0">
                  <a:solidFill>
                    <a:srgbClr val="232F3E"/>
                  </a:solidFill>
                </a:rPr>
                <a:t>Checklist fault tolerant</a:t>
              </a:r>
            </a:p>
          </p:txBody>
        </p:sp>
      </p:grpSp>
      <p:grpSp>
        <p:nvGrpSpPr>
          <p:cNvPr id="17" name="Group 16">
            <a:extLst>
              <a:ext uri="{FF2B5EF4-FFF2-40B4-BE49-F238E27FC236}">
                <a16:creationId xmlns:a16="http://schemas.microsoft.com/office/drawing/2014/main" id="{D2B9615F-AA65-6A4C-9131-403557D6BD2C}"/>
              </a:ext>
            </a:extLst>
          </p:cNvPr>
          <p:cNvGrpSpPr/>
          <p:nvPr/>
        </p:nvGrpSpPr>
        <p:grpSpPr>
          <a:xfrm>
            <a:off x="6796582" y="2647787"/>
            <a:ext cx="1072750" cy="1057652"/>
            <a:chOff x="4644840" y="2647787"/>
            <a:chExt cx="1072750" cy="1057652"/>
          </a:xfrm>
        </p:grpSpPr>
        <p:pic>
          <p:nvPicPr>
            <p:cNvPr id="15" name="Graphic 14">
              <a:extLst>
                <a:ext uri="{FF2B5EF4-FFF2-40B4-BE49-F238E27FC236}">
                  <a16:creationId xmlns:a16="http://schemas.microsoft.com/office/drawing/2014/main" id="{68F00FD5-E200-5F46-B333-071A494319B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895465" y="2647787"/>
              <a:ext cx="571500" cy="571500"/>
            </a:xfrm>
            <a:prstGeom prst="rect">
              <a:avLst/>
            </a:prstGeom>
          </p:spPr>
        </p:pic>
        <p:sp>
          <p:nvSpPr>
            <p:cNvPr id="57" name="TextBox 56">
              <a:extLst>
                <a:ext uri="{FF2B5EF4-FFF2-40B4-BE49-F238E27FC236}">
                  <a16:creationId xmlns:a16="http://schemas.microsoft.com/office/drawing/2014/main" id="{18B11FFF-84BB-C446-BF7A-AF60CE98AF00}"/>
                </a:ext>
              </a:extLst>
            </p:cNvPr>
            <p:cNvSpPr txBox="1"/>
            <p:nvPr/>
          </p:nvSpPr>
          <p:spPr>
            <a:xfrm>
              <a:off x="4644840" y="3274552"/>
              <a:ext cx="1072750" cy="430887"/>
            </a:xfrm>
            <a:prstGeom prst="rect">
              <a:avLst/>
            </a:prstGeom>
            <a:noFill/>
          </p:spPr>
          <p:txBody>
            <a:bodyPr wrap="square" rtlCol="0">
              <a:spAutoFit/>
            </a:bodyPr>
            <a:lstStyle/>
            <a:p>
              <a:pPr algn="ctr"/>
              <a:r>
                <a:rPr lang="en-US" sz="1100" dirty="0">
                  <a:solidFill>
                    <a:srgbClr val="232F3E"/>
                  </a:solidFill>
                </a:rPr>
                <a:t>Checklist performance</a:t>
              </a:r>
            </a:p>
          </p:txBody>
        </p:sp>
      </p:grpSp>
      <p:grpSp>
        <p:nvGrpSpPr>
          <p:cNvPr id="21" name="Group 20">
            <a:extLst>
              <a:ext uri="{FF2B5EF4-FFF2-40B4-BE49-F238E27FC236}">
                <a16:creationId xmlns:a16="http://schemas.microsoft.com/office/drawing/2014/main" id="{80C4A022-5A30-9B4D-B1D7-0277D01DF07B}"/>
              </a:ext>
            </a:extLst>
          </p:cNvPr>
          <p:cNvGrpSpPr/>
          <p:nvPr/>
        </p:nvGrpSpPr>
        <p:grpSpPr>
          <a:xfrm>
            <a:off x="5780837" y="4047753"/>
            <a:ext cx="1072750" cy="1045295"/>
            <a:chOff x="3629095" y="4047753"/>
            <a:chExt cx="1072750" cy="1045295"/>
          </a:xfrm>
        </p:grpSpPr>
        <p:pic>
          <p:nvPicPr>
            <p:cNvPr id="19" name="Graphic 18">
              <a:extLst>
                <a:ext uri="{FF2B5EF4-FFF2-40B4-BE49-F238E27FC236}">
                  <a16:creationId xmlns:a16="http://schemas.microsoft.com/office/drawing/2014/main" id="{6E5EC905-B984-C148-85F3-CC91A02D01E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79720" y="4047753"/>
              <a:ext cx="571500" cy="571500"/>
            </a:xfrm>
            <a:prstGeom prst="rect">
              <a:avLst/>
            </a:prstGeom>
          </p:spPr>
        </p:pic>
        <p:sp>
          <p:nvSpPr>
            <p:cNvPr id="59" name="TextBox 58">
              <a:extLst>
                <a:ext uri="{FF2B5EF4-FFF2-40B4-BE49-F238E27FC236}">
                  <a16:creationId xmlns:a16="http://schemas.microsoft.com/office/drawing/2014/main" id="{0907C5CE-7528-7F4A-91C5-BCFC7AF88823}"/>
                </a:ext>
              </a:extLst>
            </p:cNvPr>
            <p:cNvSpPr txBox="1"/>
            <p:nvPr/>
          </p:nvSpPr>
          <p:spPr>
            <a:xfrm>
              <a:off x="3629095" y="4662161"/>
              <a:ext cx="1072750" cy="430887"/>
            </a:xfrm>
            <a:prstGeom prst="rect">
              <a:avLst/>
            </a:prstGeom>
            <a:noFill/>
          </p:spPr>
          <p:txBody>
            <a:bodyPr wrap="square" rtlCol="0">
              <a:spAutoFit/>
            </a:bodyPr>
            <a:lstStyle/>
            <a:p>
              <a:pPr algn="ctr"/>
              <a:r>
                <a:rPr lang="en-US" sz="1100" dirty="0">
                  <a:solidFill>
                    <a:srgbClr val="232F3E"/>
                  </a:solidFill>
                </a:rPr>
                <a:t>Checklist security</a:t>
              </a:r>
            </a:p>
          </p:txBody>
        </p:sp>
      </p:grpSp>
      <p:grpSp>
        <p:nvGrpSpPr>
          <p:cNvPr id="18" name="Group 17">
            <a:extLst>
              <a:ext uri="{FF2B5EF4-FFF2-40B4-BE49-F238E27FC236}">
                <a16:creationId xmlns:a16="http://schemas.microsoft.com/office/drawing/2014/main" id="{DC3DF3C6-B904-D64B-A57E-652FC4F5254E}"/>
              </a:ext>
            </a:extLst>
          </p:cNvPr>
          <p:cNvGrpSpPr/>
          <p:nvPr/>
        </p:nvGrpSpPr>
        <p:grpSpPr>
          <a:xfrm>
            <a:off x="6796582" y="4047753"/>
            <a:ext cx="1072750" cy="876018"/>
            <a:chOff x="4644840" y="4047753"/>
            <a:chExt cx="1072750" cy="876018"/>
          </a:xfrm>
        </p:grpSpPr>
        <p:pic>
          <p:nvPicPr>
            <p:cNvPr id="23" name="Graphic 22">
              <a:extLst>
                <a:ext uri="{FF2B5EF4-FFF2-40B4-BE49-F238E27FC236}">
                  <a16:creationId xmlns:a16="http://schemas.microsoft.com/office/drawing/2014/main" id="{B1BBDA67-83D9-DA4E-9D41-E77474E4B8A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895465" y="4047753"/>
              <a:ext cx="571500" cy="571500"/>
            </a:xfrm>
            <a:prstGeom prst="rect">
              <a:avLst/>
            </a:prstGeom>
          </p:spPr>
        </p:pic>
        <p:sp>
          <p:nvSpPr>
            <p:cNvPr id="69" name="TextBox 68">
              <a:extLst>
                <a:ext uri="{FF2B5EF4-FFF2-40B4-BE49-F238E27FC236}">
                  <a16:creationId xmlns:a16="http://schemas.microsoft.com/office/drawing/2014/main" id="{0C89AD24-0088-1442-900D-74EED622D12E}"/>
                </a:ext>
              </a:extLst>
            </p:cNvPr>
            <p:cNvSpPr txBox="1"/>
            <p:nvPr/>
          </p:nvSpPr>
          <p:spPr>
            <a:xfrm>
              <a:off x="4644840" y="4662161"/>
              <a:ext cx="1072750" cy="261610"/>
            </a:xfrm>
            <a:prstGeom prst="rect">
              <a:avLst/>
            </a:prstGeom>
            <a:noFill/>
          </p:spPr>
          <p:txBody>
            <a:bodyPr wrap="square" rtlCol="0">
              <a:spAutoFit/>
            </a:bodyPr>
            <a:lstStyle/>
            <a:p>
              <a:pPr algn="ctr"/>
              <a:r>
                <a:rPr lang="en-US" sz="1100" dirty="0">
                  <a:solidFill>
                    <a:srgbClr val="232F3E"/>
                  </a:solidFill>
                </a:rPr>
                <a:t>Checklist</a:t>
              </a:r>
            </a:p>
          </p:txBody>
        </p:sp>
      </p:grpSp>
      <p:cxnSp>
        <p:nvCxnSpPr>
          <p:cNvPr id="70" name="Straight Connector 69">
            <a:extLst>
              <a:ext uri="{FF2B5EF4-FFF2-40B4-BE49-F238E27FC236}">
                <a16:creationId xmlns:a16="http://schemas.microsoft.com/office/drawing/2014/main" id="{24E27238-5290-3D4C-A9E8-87C95230056F}"/>
              </a:ext>
            </a:extLst>
          </p:cNvPr>
          <p:cNvCxnSpPr>
            <a:cxnSpLocks/>
          </p:cNvCxnSpPr>
          <p:nvPr/>
        </p:nvCxnSpPr>
        <p:spPr>
          <a:xfrm>
            <a:off x="5601893"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48DE5E4-4BF3-0B47-A48F-CADD27A81D7D}"/>
              </a:ext>
            </a:extLst>
          </p:cNvPr>
          <p:cNvCxnSpPr>
            <a:cxnSpLocks/>
          </p:cNvCxnSpPr>
          <p:nvPr/>
        </p:nvCxnSpPr>
        <p:spPr>
          <a:xfrm>
            <a:off x="8105251"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1EE7D61-CF35-D846-87D1-1D6546A030A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30382" y="1337266"/>
            <a:ext cx="762000" cy="1092200"/>
          </a:xfrm>
          <a:prstGeom prst="rect">
            <a:avLst/>
          </a:prstGeom>
        </p:spPr>
      </p:pic>
      <p:cxnSp>
        <p:nvCxnSpPr>
          <p:cNvPr id="73" name="Straight Connector 72">
            <a:extLst>
              <a:ext uri="{FF2B5EF4-FFF2-40B4-BE49-F238E27FC236}">
                <a16:creationId xmlns:a16="http://schemas.microsoft.com/office/drawing/2014/main" id="{3B083B96-4E1C-8145-809E-1209F0F3E6D1}"/>
              </a:ext>
            </a:extLst>
          </p:cNvPr>
          <p:cNvCxnSpPr>
            <a:cxnSpLocks/>
          </p:cNvCxnSpPr>
          <p:nvPr/>
        </p:nvCxnSpPr>
        <p:spPr>
          <a:xfrm>
            <a:off x="2415073" y="1353254"/>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0828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Media Services</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34</a:t>
            </a:fld>
            <a:endParaRPr lang="en-US" dirty="0"/>
          </a:p>
        </p:txBody>
      </p:sp>
      <p:pic>
        <p:nvPicPr>
          <p:cNvPr id="3" name="Graphic 2">
            <a:extLst>
              <a:ext uri="{FF2B5EF4-FFF2-40B4-BE49-F238E27FC236}">
                <a16:creationId xmlns:a16="http://schemas.microsoft.com/office/drawing/2014/main" id="{B125B42A-BDC4-4B41-BF98-C1FBCFBF9A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3453" y="997349"/>
            <a:ext cx="762000" cy="1231900"/>
          </a:xfrm>
          <a:prstGeom prst="rect">
            <a:avLst/>
          </a:prstGeom>
        </p:spPr>
      </p:pic>
      <p:pic>
        <p:nvPicPr>
          <p:cNvPr id="8" name="Graphic 7">
            <a:extLst>
              <a:ext uri="{FF2B5EF4-FFF2-40B4-BE49-F238E27FC236}">
                <a16:creationId xmlns:a16="http://schemas.microsoft.com/office/drawing/2014/main" id="{31EFD7E9-F98A-FD46-929C-96D0751454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3604" y="997349"/>
            <a:ext cx="762000" cy="1231900"/>
          </a:xfrm>
          <a:prstGeom prst="rect">
            <a:avLst/>
          </a:prstGeom>
        </p:spPr>
      </p:pic>
      <p:pic>
        <p:nvPicPr>
          <p:cNvPr id="10" name="Graphic 9">
            <a:extLst>
              <a:ext uri="{FF2B5EF4-FFF2-40B4-BE49-F238E27FC236}">
                <a16:creationId xmlns:a16="http://schemas.microsoft.com/office/drawing/2014/main" id="{CB123263-8CBE-6B4B-A108-42ACDE7A59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33755" y="997349"/>
            <a:ext cx="762000" cy="1231900"/>
          </a:xfrm>
          <a:prstGeom prst="rect">
            <a:avLst/>
          </a:prstGeom>
        </p:spPr>
      </p:pic>
      <p:pic>
        <p:nvPicPr>
          <p:cNvPr id="12" name="Graphic 11">
            <a:extLst>
              <a:ext uri="{FF2B5EF4-FFF2-40B4-BE49-F238E27FC236}">
                <a16:creationId xmlns:a16="http://schemas.microsoft.com/office/drawing/2014/main" id="{8487B3D8-FB67-A44D-BF20-BFEAEBE809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73906" y="997349"/>
            <a:ext cx="762000" cy="1231900"/>
          </a:xfrm>
          <a:prstGeom prst="rect">
            <a:avLst/>
          </a:prstGeom>
        </p:spPr>
      </p:pic>
      <p:pic>
        <p:nvPicPr>
          <p:cNvPr id="14" name="Graphic 13">
            <a:extLst>
              <a:ext uri="{FF2B5EF4-FFF2-40B4-BE49-F238E27FC236}">
                <a16:creationId xmlns:a16="http://schemas.microsoft.com/office/drawing/2014/main" id="{557652E9-5789-AC48-97FA-FAF7E0B4D8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14057" y="997349"/>
            <a:ext cx="762000" cy="1231900"/>
          </a:xfrm>
          <a:prstGeom prst="rect">
            <a:avLst/>
          </a:prstGeom>
        </p:spPr>
      </p:pic>
      <p:pic>
        <p:nvPicPr>
          <p:cNvPr id="16" name="Graphic 15">
            <a:extLst>
              <a:ext uri="{FF2B5EF4-FFF2-40B4-BE49-F238E27FC236}">
                <a16:creationId xmlns:a16="http://schemas.microsoft.com/office/drawing/2014/main" id="{D075229B-A026-DC47-A039-BA18A870CE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54208" y="997349"/>
            <a:ext cx="762000" cy="1231900"/>
          </a:xfrm>
          <a:prstGeom prst="rect">
            <a:avLst/>
          </a:prstGeom>
        </p:spPr>
      </p:pic>
      <p:pic>
        <p:nvPicPr>
          <p:cNvPr id="18" name="Graphic 17">
            <a:extLst>
              <a:ext uri="{FF2B5EF4-FFF2-40B4-BE49-F238E27FC236}">
                <a16:creationId xmlns:a16="http://schemas.microsoft.com/office/drawing/2014/main" id="{9DB0C20A-26E7-CC48-8E11-5FAA66A6C23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94358" y="997349"/>
            <a:ext cx="762000" cy="1231900"/>
          </a:xfrm>
          <a:prstGeom prst="rect">
            <a:avLst/>
          </a:prstGeom>
        </p:spPr>
      </p:pic>
      <p:sp>
        <p:nvSpPr>
          <p:cNvPr id="19" name="Title 5">
            <a:extLst>
              <a:ext uri="{FF2B5EF4-FFF2-40B4-BE49-F238E27FC236}">
                <a16:creationId xmlns:a16="http://schemas.microsoft.com/office/drawing/2014/main" id="{526FC01B-6A12-F643-9B6F-D2BE97049480}"/>
              </a:ext>
            </a:extLst>
          </p:cNvPr>
          <p:cNvSpPr txBox="1">
            <a:spLocks/>
          </p:cNvSpPr>
          <p:nvPr/>
        </p:nvSpPr>
        <p:spPr>
          <a:xfrm>
            <a:off x="266700" y="2333916"/>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Migration</a:t>
            </a:r>
          </a:p>
        </p:txBody>
      </p:sp>
      <p:pic>
        <p:nvPicPr>
          <p:cNvPr id="20" name="Graphic 19">
            <a:extLst>
              <a:ext uri="{FF2B5EF4-FFF2-40B4-BE49-F238E27FC236}">
                <a16:creationId xmlns:a16="http://schemas.microsoft.com/office/drawing/2014/main" id="{0859D0BE-1F35-5147-8951-BA63762B94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3452" y="2979121"/>
            <a:ext cx="762000" cy="1092200"/>
          </a:xfrm>
          <a:prstGeom prst="rect">
            <a:avLst/>
          </a:prstGeom>
        </p:spPr>
      </p:pic>
      <p:pic>
        <p:nvPicPr>
          <p:cNvPr id="21" name="Graphic 20">
            <a:extLst>
              <a:ext uri="{FF2B5EF4-FFF2-40B4-BE49-F238E27FC236}">
                <a16:creationId xmlns:a16="http://schemas.microsoft.com/office/drawing/2014/main" id="{6D6D04BC-B461-9D42-B35C-62A541519B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81057" y="2979121"/>
            <a:ext cx="762000" cy="1231900"/>
          </a:xfrm>
          <a:prstGeom prst="rect">
            <a:avLst/>
          </a:prstGeom>
        </p:spPr>
      </p:pic>
      <p:pic>
        <p:nvPicPr>
          <p:cNvPr id="22" name="Graphic 21">
            <a:extLst>
              <a:ext uri="{FF2B5EF4-FFF2-40B4-BE49-F238E27FC236}">
                <a16:creationId xmlns:a16="http://schemas.microsoft.com/office/drawing/2014/main" id="{2E2192E4-D8D9-9344-94E0-1773D04407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09382" y="2979121"/>
            <a:ext cx="762000" cy="1231900"/>
          </a:xfrm>
          <a:prstGeom prst="rect">
            <a:avLst/>
          </a:prstGeom>
        </p:spPr>
      </p:pic>
      <p:pic>
        <p:nvPicPr>
          <p:cNvPr id="23" name="Graphic 22">
            <a:extLst>
              <a:ext uri="{FF2B5EF4-FFF2-40B4-BE49-F238E27FC236}">
                <a16:creationId xmlns:a16="http://schemas.microsoft.com/office/drawing/2014/main" id="{FB3BCCA2-B7BD-B94E-B854-4F3990AFF81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37707" y="2979121"/>
            <a:ext cx="762000" cy="952500"/>
          </a:xfrm>
          <a:prstGeom prst="rect">
            <a:avLst/>
          </a:prstGeom>
        </p:spPr>
      </p:pic>
      <p:pic>
        <p:nvPicPr>
          <p:cNvPr id="24" name="Graphic 23">
            <a:extLst>
              <a:ext uri="{FF2B5EF4-FFF2-40B4-BE49-F238E27FC236}">
                <a16:creationId xmlns:a16="http://schemas.microsoft.com/office/drawing/2014/main" id="{D6FFF91F-AC87-554B-84F5-EC9084999EC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666032" y="2979121"/>
            <a:ext cx="762000" cy="1092200"/>
          </a:xfrm>
          <a:prstGeom prst="rect">
            <a:avLst/>
          </a:prstGeom>
        </p:spPr>
      </p:pic>
      <p:pic>
        <p:nvPicPr>
          <p:cNvPr id="25" name="Graphic 24">
            <a:extLst>
              <a:ext uri="{FF2B5EF4-FFF2-40B4-BE49-F238E27FC236}">
                <a16:creationId xmlns:a16="http://schemas.microsoft.com/office/drawing/2014/main" id="{80871251-CB55-C04C-A601-F0584E30951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694358" y="2979121"/>
            <a:ext cx="762000" cy="1092200"/>
          </a:xfrm>
          <a:prstGeom prst="rect">
            <a:avLst/>
          </a:prstGeom>
        </p:spPr>
      </p:pic>
      <p:sp>
        <p:nvSpPr>
          <p:cNvPr id="32" name="Title 5">
            <a:extLst>
              <a:ext uri="{FF2B5EF4-FFF2-40B4-BE49-F238E27FC236}">
                <a16:creationId xmlns:a16="http://schemas.microsoft.com/office/drawing/2014/main" id="{A5F5BA1F-E86B-AB40-A2BC-27C81F81FF7D}"/>
              </a:ext>
            </a:extLst>
          </p:cNvPr>
          <p:cNvSpPr txBox="1">
            <a:spLocks/>
          </p:cNvSpPr>
          <p:nvPr/>
        </p:nvSpPr>
        <p:spPr>
          <a:xfrm>
            <a:off x="266700" y="4423832"/>
            <a:ext cx="11696700" cy="5937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800" b="1" dirty="0"/>
              <a:t>Mobile Services</a:t>
            </a:r>
          </a:p>
        </p:txBody>
      </p:sp>
      <p:pic>
        <p:nvPicPr>
          <p:cNvPr id="33" name="Graphic 32">
            <a:extLst>
              <a:ext uri="{FF2B5EF4-FFF2-40B4-BE49-F238E27FC236}">
                <a16:creationId xmlns:a16="http://schemas.microsoft.com/office/drawing/2014/main" id="{5F74DA58-2B15-B249-8A45-FACB0D494D8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849496" y="5051338"/>
            <a:ext cx="762000" cy="1092200"/>
          </a:xfrm>
          <a:prstGeom prst="rect">
            <a:avLst/>
          </a:prstGeom>
        </p:spPr>
      </p:pic>
      <p:pic>
        <p:nvPicPr>
          <p:cNvPr id="35" name="Graphic 34">
            <a:extLst>
              <a:ext uri="{FF2B5EF4-FFF2-40B4-BE49-F238E27FC236}">
                <a16:creationId xmlns:a16="http://schemas.microsoft.com/office/drawing/2014/main" id="{AB3C8BF3-6D26-C340-AC1D-5C02E88E050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000640" y="5051338"/>
            <a:ext cx="762000" cy="1092200"/>
          </a:xfrm>
          <a:prstGeom prst="rect">
            <a:avLst/>
          </a:prstGeom>
        </p:spPr>
      </p:pic>
      <p:pic>
        <p:nvPicPr>
          <p:cNvPr id="36" name="Graphic 35">
            <a:extLst>
              <a:ext uri="{FF2B5EF4-FFF2-40B4-BE49-F238E27FC236}">
                <a16:creationId xmlns:a16="http://schemas.microsoft.com/office/drawing/2014/main" id="{6CD9443C-BB7A-D14B-A9E5-A1D5D083544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53452" y="5051338"/>
            <a:ext cx="762000" cy="952500"/>
          </a:xfrm>
          <a:prstGeom prst="rect">
            <a:avLst/>
          </a:prstGeom>
        </p:spPr>
      </p:pic>
      <p:pic>
        <p:nvPicPr>
          <p:cNvPr id="37" name="Graphic 36">
            <a:extLst>
              <a:ext uri="{FF2B5EF4-FFF2-40B4-BE49-F238E27FC236}">
                <a16:creationId xmlns:a16="http://schemas.microsoft.com/office/drawing/2014/main" id="{3652D4FF-6CB9-6B4F-82D3-C85AB6A5060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98352" y="5051338"/>
            <a:ext cx="762000" cy="1092200"/>
          </a:xfrm>
          <a:prstGeom prst="rect">
            <a:avLst/>
          </a:prstGeom>
        </p:spPr>
      </p:pic>
      <p:pic>
        <p:nvPicPr>
          <p:cNvPr id="4" name="Graphic 3">
            <a:extLst>
              <a:ext uri="{FF2B5EF4-FFF2-40B4-BE49-F238E27FC236}">
                <a16:creationId xmlns:a16="http://schemas.microsoft.com/office/drawing/2014/main" id="{A73857CC-6215-BE46-9990-9B3363E943A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575902" y="5047515"/>
            <a:ext cx="762000" cy="1092200"/>
          </a:xfrm>
          <a:prstGeom prst="rect">
            <a:avLst/>
          </a:prstGeom>
        </p:spPr>
      </p:pic>
      <p:pic>
        <p:nvPicPr>
          <p:cNvPr id="7" name="Graphic 6">
            <a:extLst>
              <a:ext uri="{FF2B5EF4-FFF2-40B4-BE49-F238E27FC236}">
                <a16:creationId xmlns:a16="http://schemas.microsoft.com/office/drawing/2014/main" id="{EEF7A0D2-09F3-D749-94C4-312074BEFB2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493604" y="2979121"/>
            <a:ext cx="762000" cy="1092200"/>
          </a:xfrm>
          <a:prstGeom prst="rect">
            <a:avLst/>
          </a:prstGeom>
        </p:spPr>
      </p:pic>
    </p:spTree>
    <p:extLst>
      <p:ext uri="{BB962C8B-B14F-4D97-AF65-F5344CB8AC3E}">
        <p14:creationId xmlns:p14="http://schemas.microsoft.com/office/powerpoint/2010/main" val="428780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Network &amp; Content Delivery</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35</a:t>
            </a:fld>
            <a:endParaRPr lang="en-US" dirty="0"/>
          </a:p>
        </p:txBody>
      </p:sp>
      <p:pic>
        <p:nvPicPr>
          <p:cNvPr id="3" name="Graphic 2">
            <a:extLst>
              <a:ext uri="{FF2B5EF4-FFF2-40B4-BE49-F238E27FC236}">
                <a16:creationId xmlns:a16="http://schemas.microsoft.com/office/drawing/2014/main" id="{837B56F7-AA3F-0A45-8191-DBA4BFC2B7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692" y="1495704"/>
            <a:ext cx="762000" cy="952500"/>
          </a:xfrm>
          <a:prstGeom prst="rect">
            <a:avLst/>
          </a:prstGeom>
        </p:spPr>
      </p:pic>
      <p:pic>
        <p:nvPicPr>
          <p:cNvPr id="8" name="Graphic 7">
            <a:extLst>
              <a:ext uri="{FF2B5EF4-FFF2-40B4-BE49-F238E27FC236}">
                <a16:creationId xmlns:a16="http://schemas.microsoft.com/office/drawing/2014/main" id="{5B6B6132-9EFC-2446-ADF8-C597B6885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9864" y="1518659"/>
            <a:ext cx="762000" cy="1092200"/>
          </a:xfrm>
          <a:prstGeom prst="rect">
            <a:avLst/>
          </a:prstGeom>
        </p:spPr>
      </p:pic>
      <p:pic>
        <p:nvPicPr>
          <p:cNvPr id="10" name="Graphic 9">
            <a:extLst>
              <a:ext uri="{FF2B5EF4-FFF2-40B4-BE49-F238E27FC236}">
                <a16:creationId xmlns:a16="http://schemas.microsoft.com/office/drawing/2014/main" id="{2E836C16-90E3-7949-8A41-B2D836E8A9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4859" y="1544059"/>
            <a:ext cx="762000" cy="1092200"/>
          </a:xfrm>
          <a:prstGeom prst="rect">
            <a:avLst/>
          </a:prstGeom>
        </p:spPr>
      </p:pic>
      <p:pic>
        <p:nvPicPr>
          <p:cNvPr id="12" name="Graphic 11">
            <a:extLst>
              <a:ext uri="{FF2B5EF4-FFF2-40B4-BE49-F238E27FC236}">
                <a16:creationId xmlns:a16="http://schemas.microsoft.com/office/drawing/2014/main" id="{325A85E7-13D2-0F47-BDCA-847CD3D17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18636" y="1544059"/>
            <a:ext cx="762000" cy="1092200"/>
          </a:xfrm>
          <a:prstGeom prst="rect">
            <a:avLst/>
          </a:prstGeom>
        </p:spPr>
      </p:pic>
      <p:pic>
        <p:nvPicPr>
          <p:cNvPr id="16" name="Graphic 15">
            <a:extLst>
              <a:ext uri="{FF2B5EF4-FFF2-40B4-BE49-F238E27FC236}">
                <a16:creationId xmlns:a16="http://schemas.microsoft.com/office/drawing/2014/main" id="{E20A09FE-A15A-1D49-A735-770EE67D5F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74802" y="1507765"/>
            <a:ext cx="762000" cy="1092200"/>
          </a:xfrm>
          <a:prstGeom prst="rect">
            <a:avLst/>
          </a:prstGeom>
        </p:spPr>
      </p:pic>
      <p:grpSp>
        <p:nvGrpSpPr>
          <p:cNvPr id="30" name="Group 29">
            <a:extLst>
              <a:ext uri="{FF2B5EF4-FFF2-40B4-BE49-F238E27FC236}">
                <a16:creationId xmlns:a16="http://schemas.microsoft.com/office/drawing/2014/main" id="{E36ED1D4-3B40-5E4E-B8D3-A7D637229649}"/>
              </a:ext>
            </a:extLst>
          </p:cNvPr>
          <p:cNvGrpSpPr/>
          <p:nvPr/>
        </p:nvGrpSpPr>
        <p:grpSpPr>
          <a:xfrm>
            <a:off x="6549484" y="2762931"/>
            <a:ext cx="1072750" cy="1047357"/>
            <a:chOff x="6549484" y="2762931"/>
            <a:chExt cx="1072750" cy="1047357"/>
          </a:xfrm>
        </p:grpSpPr>
        <p:sp>
          <p:nvSpPr>
            <p:cNvPr id="25" name="TextBox 24">
              <a:extLst>
                <a:ext uri="{FF2B5EF4-FFF2-40B4-BE49-F238E27FC236}">
                  <a16:creationId xmlns:a16="http://schemas.microsoft.com/office/drawing/2014/main" id="{D7324D17-1082-5E45-B082-D28C50444552}"/>
                </a:ext>
              </a:extLst>
            </p:cNvPr>
            <p:cNvSpPr txBox="1"/>
            <p:nvPr/>
          </p:nvSpPr>
          <p:spPr>
            <a:xfrm>
              <a:off x="6549484" y="3379401"/>
              <a:ext cx="1072750" cy="430887"/>
            </a:xfrm>
            <a:prstGeom prst="rect">
              <a:avLst/>
            </a:prstGeom>
            <a:noFill/>
          </p:spPr>
          <p:txBody>
            <a:bodyPr wrap="square" rtlCol="0">
              <a:spAutoFit/>
            </a:bodyPr>
            <a:lstStyle/>
            <a:p>
              <a:pPr algn="ctr"/>
              <a:r>
                <a:rPr lang="en-US" sz="1100" dirty="0">
                  <a:solidFill>
                    <a:srgbClr val="232F3E"/>
                  </a:solidFill>
                </a:rPr>
                <a:t>Download distribution</a:t>
              </a:r>
            </a:p>
          </p:txBody>
        </p:sp>
        <p:pic>
          <p:nvPicPr>
            <p:cNvPr id="27" name="Graphic 26">
              <a:extLst>
                <a:ext uri="{FF2B5EF4-FFF2-40B4-BE49-F238E27FC236}">
                  <a16:creationId xmlns:a16="http://schemas.microsoft.com/office/drawing/2014/main" id="{52D8A8C6-381F-0249-AD31-0C9AD059234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0109" y="2762931"/>
              <a:ext cx="571500" cy="571500"/>
            </a:xfrm>
            <a:prstGeom prst="rect">
              <a:avLst/>
            </a:prstGeom>
          </p:spPr>
        </p:pic>
      </p:grpSp>
      <p:grpSp>
        <p:nvGrpSpPr>
          <p:cNvPr id="34" name="Group 33">
            <a:extLst>
              <a:ext uri="{FF2B5EF4-FFF2-40B4-BE49-F238E27FC236}">
                <a16:creationId xmlns:a16="http://schemas.microsoft.com/office/drawing/2014/main" id="{6804B2E8-7C95-014B-8FEC-ED47B8A25BFC}"/>
              </a:ext>
            </a:extLst>
          </p:cNvPr>
          <p:cNvGrpSpPr/>
          <p:nvPr/>
        </p:nvGrpSpPr>
        <p:grpSpPr>
          <a:xfrm>
            <a:off x="6549484" y="3915264"/>
            <a:ext cx="1072750" cy="878080"/>
            <a:chOff x="6549484" y="3915264"/>
            <a:chExt cx="1072750" cy="878080"/>
          </a:xfrm>
        </p:grpSpPr>
        <p:pic>
          <p:nvPicPr>
            <p:cNvPr id="29" name="Graphic 28">
              <a:extLst>
                <a:ext uri="{FF2B5EF4-FFF2-40B4-BE49-F238E27FC236}">
                  <a16:creationId xmlns:a16="http://schemas.microsoft.com/office/drawing/2014/main" id="{96AD8AE2-D0DE-6B4B-992F-40D6AD8611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00109" y="3915264"/>
              <a:ext cx="571500" cy="571500"/>
            </a:xfrm>
            <a:prstGeom prst="rect">
              <a:avLst/>
            </a:prstGeom>
          </p:spPr>
        </p:pic>
        <p:sp>
          <p:nvSpPr>
            <p:cNvPr id="32" name="TextBox 31">
              <a:extLst>
                <a:ext uri="{FF2B5EF4-FFF2-40B4-BE49-F238E27FC236}">
                  <a16:creationId xmlns:a16="http://schemas.microsoft.com/office/drawing/2014/main" id="{CF6DE06E-EF38-8442-99FB-B9F14861C787}"/>
                </a:ext>
              </a:extLst>
            </p:cNvPr>
            <p:cNvSpPr txBox="1"/>
            <p:nvPr/>
          </p:nvSpPr>
          <p:spPr>
            <a:xfrm>
              <a:off x="6549484" y="4531734"/>
              <a:ext cx="1072750" cy="261610"/>
            </a:xfrm>
            <a:prstGeom prst="rect">
              <a:avLst/>
            </a:prstGeom>
            <a:noFill/>
          </p:spPr>
          <p:txBody>
            <a:bodyPr wrap="square" rtlCol="0">
              <a:spAutoFit/>
            </a:bodyPr>
            <a:lstStyle/>
            <a:p>
              <a:pPr algn="ctr"/>
              <a:r>
                <a:rPr lang="en-US" sz="1100" dirty="0">
                  <a:solidFill>
                    <a:srgbClr val="232F3E"/>
                  </a:solidFill>
                </a:rPr>
                <a:t>Edge location</a:t>
              </a:r>
            </a:p>
          </p:txBody>
        </p:sp>
      </p:grpSp>
      <p:grpSp>
        <p:nvGrpSpPr>
          <p:cNvPr id="35" name="Group 34">
            <a:extLst>
              <a:ext uri="{FF2B5EF4-FFF2-40B4-BE49-F238E27FC236}">
                <a16:creationId xmlns:a16="http://schemas.microsoft.com/office/drawing/2014/main" id="{8F2A735D-1994-9F46-BB87-6F69C157F299}"/>
              </a:ext>
            </a:extLst>
          </p:cNvPr>
          <p:cNvGrpSpPr/>
          <p:nvPr/>
        </p:nvGrpSpPr>
        <p:grpSpPr>
          <a:xfrm>
            <a:off x="6549484" y="4898320"/>
            <a:ext cx="1072750" cy="1047357"/>
            <a:chOff x="6549484" y="4898320"/>
            <a:chExt cx="1072750" cy="1047357"/>
          </a:xfrm>
        </p:grpSpPr>
        <p:pic>
          <p:nvPicPr>
            <p:cNvPr id="31" name="Graphic 30">
              <a:extLst>
                <a:ext uri="{FF2B5EF4-FFF2-40B4-BE49-F238E27FC236}">
                  <a16:creationId xmlns:a16="http://schemas.microsoft.com/office/drawing/2014/main" id="{43B0C797-DCD0-624D-8D86-9DA115BE35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0109" y="4898320"/>
              <a:ext cx="571500" cy="571500"/>
            </a:xfrm>
            <a:prstGeom prst="rect">
              <a:avLst/>
            </a:prstGeom>
          </p:spPr>
        </p:pic>
        <p:sp>
          <p:nvSpPr>
            <p:cNvPr id="33" name="TextBox 32">
              <a:extLst>
                <a:ext uri="{FF2B5EF4-FFF2-40B4-BE49-F238E27FC236}">
                  <a16:creationId xmlns:a16="http://schemas.microsoft.com/office/drawing/2014/main" id="{D3B748FD-B977-C74B-B4D2-A82FF13C3598}"/>
                </a:ext>
              </a:extLst>
            </p:cNvPr>
            <p:cNvSpPr txBox="1"/>
            <p:nvPr/>
          </p:nvSpPr>
          <p:spPr>
            <a:xfrm>
              <a:off x="6549484" y="5514790"/>
              <a:ext cx="1072750" cy="430887"/>
            </a:xfrm>
            <a:prstGeom prst="rect">
              <a:avLst/>
            </a:prstGeom>
            <a:noFill/>
          </p:spPr>
          <p:txBody>
            <a:bodyPr wrap="square" rtlCol="0">
              <a:spAutoFit/>
            </a:bodyPr>
            <a:lstStyle/>
            <a:p>
              <a:pPr algn="ctr"/>
              <a:r>
                <a:rPr lang="en-US" sz="1100" dirty="0">
                  <a:solidFill>
                    <a:srgbClr val="232F3E"/>
                  </a:solidFill>
                </a:rPr>
                <a:t>Streaming distribution</a:t>
              </a:r>
            </a:p>
          </p:txBody>
        </p:sp>
      </p:grpSp>
      <p:grpSp>
        <p:nvGrpSpPr>
          <p:cNvPr id="37" name="Group 36">
            <a:extLst>
              <a:ext uri="{FF2B5EF4-FFF2-40B4-BE49-F238E27FC236}">
                <a16:creationId xmlns:a16="http://schemas.microsoft.com/office/drawing/2014/main" id="{6BDAF926-B87A-A547-8BEA-9ADF0DA6E9AE}"/>
              </a:ext>
            </a:extLst>
          </p:cNvPr>
          <p:cNvGrpSpPr/>
          <p:nvPr/>
        </p:nvGrpSpPr>
        <p:grpSpPr>
          <a:xfrm>
            <a:off x="9163261" y="2781380"/>
            <a:ext cx="1072750" cy="878080"/>
            <a:chOff x="7772447" y="2781380"/>
            <a:chExt cx="1072750" cy="878080"/>
          </a:xfrm>
        </p:grpSpPr>
        <p:pic>
          <p:nvPicPr>
            <p:cNvPr id="36" name="Graphic 35">
              <a:extLst>
                <a:ext uri="{FF2B5EF4-FFF2-40B4-BE49-F238E27FC236}">
                  <a16:creationId xmlns:a16="http://schemas.microsoft.com/office/drawing/2014/main" id="{60DFDFC9-5325-914F-AD54-D5B0181F57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23072" y="2781380"/>
              <a:ext cx="571500" cy="571500"/>
            </a:xfrm>
            <a:prstGeom prst="rect">
              <a:avLst/>
            </a:prstGeom>
          </p:spPr>
        </p:pic>
        <p:sp>
          <p:nvSpPr>
            <p:cNvPr id="39" name="TextBox 38">
              <a:extLst>
                <a:ext uri="{FF2B5EF4-FFF2-40B4-BE49-F238E27FC236}">
                  <a16:creationId xmlns:a16="http://schemas.microsoft.com/office/drawing/2014/main" id="{13651A1C-EDC9-454A-A62F-5256B5578CFC}"/>
                </a:ext>
              </a:extLst>
            </p:cNvPr>
            <p:cNvSpPr txBox="1"/>
            <p:nvPr/>
          </p:nvSpPr>
          <p:spPr>
            <a:xfrm>
              <a:off x="7772447" y="3397850"/>
              <a:ext cx="1072750" cy="261610"/>
            </a:xfrm>
            <a:prstGeom prst="rect">
              <a:avLst/>
            </a:prstGeom>
            <a:noFill/>
          </p:spPr>
          <p:txBody>
            <a:bodyPr wrap="square" rtlCol="0">
              <a:spAutoFit/>
            </a:bodyPr>
            <a:lstStyle/>
            <a:p>
              <a:pPr algn="ctr"/>
              <a:r>
                <a:rPr lang="en-US" sz="1100" dirty="0">
                  <a:solidFill>
                    <a:srgbClr val="232F3E"/>
                  </a:solidFill>
                </a:rPr>
                <a:t>Hosted zone</a:t>
              </a:r>
            </a:p>
          </p:txBody>
        </p:sp>
      </p:grpSp>
      <p:grpSp>
        <p:nvGrpSpPr>
          <p:cNvPr id="41" name="Group 40">
            <a:extLst>
              <a:ext uri="{FF2B5EF4-FFF2-40B4-BE49-F238E27FC236}">
                <a16:creationId xmlns:a16="http://schemas.microsoft.com/office/drawing/2014/main" id="{279133AF-D13E-9747-89F2-ED4B4128B62B}"/>
              </a:ext>
            </a:extLst>
          </p:cNvPr>
          <p:cNvGrpSpPr/>
          <p:nvPr/>
        </p:nvGrpSpPr>
        <p:grpSpPr>
          <a:xfrm>
            <a:off x="9163261" y="3767995"/>
            <a:ext cx="1072750" cy="878080"/>
            <a:chOff x="7772447" y="3767995"/>
            <a:chExt cx="1072750" cy="878080"/>
          </a:xfrm>
        </p:grpSpPr>
        <p:pic>
          <p:nvPicPr>
            <p:cNvPr id="38" name="Graphic 37">
              <a:extLst>
                <a:ext uri="{FF2B5EF4-FFF2-40B4-BE49-F238E27FC236}">
                  <a16:creationId xmlns:a16="http://schemas.microsoft.com/office/drawing/2014/main" id="{660F0BEB-4DE7-A741-99CD-453A03642BA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23072" y="3767995"/>
              <a:ext cx="571500" cy="571500"/>
            </a:xfrm>
            <a:prstGeom prst="rect">
              <a:avLst/>
            </a:prstGeom>
          </p:spPr>
        </p:pic>
        <p:sp>
          <p:nvSpPr>
            <p:cNvPr id="40" name="TextBox 39">
              <a:extLst>
                <a:ext uri="{FF2B5EF4-FFF2-40B4-BE49-F238E27FC236}">
                  <a16:creationId xmlns:a16="http://schemas.microsoft.com/office/drawing/2014/main" id="{14A39723-405B-B74F-89FD-8BF05ECEB063}"/>
                </a:ext>
              </a:extLst>
            </p:cNvPr>
            <p:cNvSpPr txBox="1"/>
            <p:nvPr/>
          </p:nvSpPr>
          <p:spPr>
            <a:xfrm>
              <a:off x="7772447" y="4384465"/>
              <a:ext cx="1072750" cy="261610"/>
            </a:xfrm>
            <a:prstGeom prst="rect">
              <a:avLst/>
            </a:prstGeom>
            <a:noFill/>
          </p:spPr>
          <p:txBody>
            <a:bodyPr wrap="square" rtlCol="0">
              <a:spAutoFit/>
            </a:bodyPr>
            <a:lstStyle/>
            <a:p>
              <a:pPr algn="ctr"/>
              <a:r>
                <a:rPr lang="en-US" sz="1100" dirty="0">
                  <a:solidFill>
                    <a:srgbClr val="232F3E"/>
                  </a:solidFill>
                </a:rPr>
                <a:t>Route table</a:t>
              </a:r>
            </a:p>
          </p:txBody>
        </p:sp>
      </p:grpSp>
      <p:grpSp>
        <p:nvGrpSpPr>
          <p:cNvPr id="2" name="Group 1">
            <a:extLst>
              <a:ext uri="{FF2B5EF4-FFF2-40B4-BE49-F238E27FC236}">
                <a16:creationId xmlns:a16="http://schemas.microsoft.com/office/drawing/2014/main" id="{F0D2AA11-4E3C-C549-AE8B-077E6304EA28}"/>
              </a:ext>
            </a:extLst>
          </p:cNvPr>
          <p:cNvGrpSpPr/>
          <p:nvPr/>
        </p:nvGrpSpPr>
        <p:grpSpPr>
          <a:xfrm>
            <a:off x="1241006" y="1518659"/>
            <a:ext cx="1072750" cy="1041648"/>
            <a:chOff x="1241006" y="1518659"/>
            <a:chExt cx="1072750" cy="1041648"/>
          </a:xfrm>
        </p:grpSpPr>
        <p:pic>
          <p:nvPicPr>
            <p:cNvPr id="42" name="Graphic 41">
              <a:extLst>
                <a:ext uri="{FF2B5EF4-FFF2-40B4-BE49-F238E27FC236}">
                  <a16:creationId xmlns:a16="http://schemas.microsoft.com/office/drawing/2014/main" id="{2D150E77-3A06-E04F-AE6F-655C02CD2E8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491631" y="1518659"/>
              <a:ext cx="571500" cy="571500"/>
            </a:xfrm>
            <a:prstGeom prst="rect">
              <a:avLst/>
            </a:prstGeom>
          </p:spPr>
        </p:pic>
        <p:sp>
          <p:nvSpPr>
            <p:cNvPr id="65" name="TextBox 64">
              <a:extLst>
                <a:ext uri="{FF2B5EF4-FFF2-40B4-BE49-F238E27FC236}">
                  <a16:creationId xmlns:a16="http://schemas.microsoft.com/office/drawing/2014/main" id="{826F4B9A-C045-9246-884D-83C7856F48FE}"/>
                </a:ext>
              </a:extLst>
            </p:cNvPr>
            <p:cNvSpPr txBox="1"/>
            <p:nvPr/>
          </p:nvSpPr>
          <p:spPr>
            <a:xfrm>
              <a:off x="1241006" y="2129420"/>
              <a:ext cx="1072750" cy="430887"/>
            </a:xfrm>
            <a:prstGeom prst="rect">
              <a:avLst/>
            </a:prstGeom>
            <a:noFill/>
          </p:spPr>
          <p:txBody>
            <a:bodyPr wrap="square" rtlCol="0">
              <a:spAutoFit/>
            </a:bodyPr>
            <a:lstStyle/>
            <a:p>
              <a:pPr algn="ctr"/>
              <a:r>
                <a:rPr lang="en-US" sz="1100" dirty="0">
                  <a:solidFill>
                    <a:srgbClr val="232F3E"/>
                  </a:solidFill>
                </a:rPr>
                <a:t>Customer gateway</a:t>
              </a:r>
            </a:p>
          </p:txBody>
        </p:sp>
      </p:grpSp>
      <p:grpSp>
        <p:nvGrpSpPr>
          <p:cNvPr id="7" name="Group 6">
            <a:extLst>
              <a:ext uri="{FF2B5EF4-FFF2-40B4-BE49-F238E27FC236}">
                <a16:creationId xmlns:a16="http://schemas.microsoft.com/office/drawing/2014/main" id="{6FF8B4A2-E70F-404E-93DA-B92D9EFABD8C}"/>
              </a:ext>
            </a:extLst>
          </p:cNvPr>
          <p:cNvGrpSpPr/>
          <p:nvPr/>
        </p:nvGrpSpPr>
        <p:grpSpPr>
          <a:xfrm>
            <a:off x="2095445" y="1518659"/>
            <a:ext cx="1072750" cy="1210925"/>
            <a:chOff x="2095445" y="1518659"/>
            <a:chExt cx="1072750" cy="1210925"/>
          </a:xfrm>
        </p:grpSpPr>
        <p:pic>
          <p:nvPicPr>
            <p:cNvPr id="44" name="Graphic 43">
              <a:extLst>
                <a:ext uri="{FF2B5EF4-FFF2-40B4-BE49-F238E27FC236}">
                  <a16:creationId xmlns:a16="http://schemas.microsoft.com/office/drawing/2014/main" id="{3FA9B793-1FE9-C54C-A936-85A2D945421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46070" y="1518659"/>
              <a:ext cx="571500" cy="571500"/>
            </a:xfrm>
            <a:prstGeom prst="rect">
              <a:avLst/>
            </a:prstGeom>
          </p:spPr>
        </p:pic>
        <p:sp>
          <p:nvSpPr>
            <p:cNvPr id="66" name="TextBox 65">
              <a:extLst>
                <a:ext uri="{FF2B5EF4-FFF2-40B4-BE49-F238E27FC236}">
                  <a16:creationId xmlns:a16="http://schemas.microsoft.com/office/drawing/2014/main" id="{05FD5BF2-FBEC-CC42-AC55-5949108C2530}"/>
                </a:ext>
              </a:extLst>
            </p:cNvPr>
            <p:cNvSpPr txBox="1"/>
            <p:nvPr/>
          </p:nvSpPr>
          <p:spPr>
            <a:xfrm>
              <a:off x="2095445" y="2129420"/>
              <a:ext cx="1072750" cy="600164"/>
            </a:xfrm>
            <a:prstGeom prst="rect">
              <a:avLst/>
            </a:prstGeom>
            <a:noFill/>
          </p:spPr>
          <p:txBody>
            <a:bodyPr wrap="square" rtlCol="0">
              <a:spAutoFit/>
            </a:bodyPr>
            <a:lstStyle/>
            <a:p>
              <a:pPr algn="ctr"/>
              <a:r>
                <a:rPr lang="en-US" sz="1100" dirty="0">
                  <a:solidFill>
                    <a:srgbClr val="232F3E"/>
                  </a:solidFill>
                </a:rPr>
                <a:t>Elastic network adapter</a:t>
              </a:r>
            </a:p>
          </p:txBody>
        </p:sp>
      </p:grpSp>
      <p:grpSp>
        <p:nvGrpSpPr>
          <p:cNvPr id="9" name="Group 8">
            <a:extLst>
              <a:ext uri="{FF2B5EF4-FFF2-40B4-BE49-F238E27FC236}">
                <a16:creationId xmlns:a16="http://schemas.microsoft.com/office/drawing/2014/main" id="{BB60FBC9-199D-2641-87CA-CF5328B9D8A2}"/>
              </a:ext>
            </a:extLst>
          </p:cNvPr>
          <p:cNvGrpSpPr/>
          <p:nvPr/>
        </p:nvGrpSpPr>
        <p:grpSpPr>
          <a:xfrm>
            <a:off x="2994855" y="1518659"/>
            <a:ext cx="1072750" cy="1210925"/>
            <a:chOff x="2994855" y="1518659"/>
            <a:chExt cx="1072750" cy="1210925"/>
          </a:xfrm>
        </p:grpSpPr>
        <p:pic>
          <p:nvPicPr>
            <p:cNvPr id="46" name="Graphic 45">
              <a:extLst>
                <a:ext uri="{FF2B5EF4-FFF2-40B4-BE49-F238E27FC236}">
                  <a16:creationId xmlns:a16="http://schemas.microsoft.com/office/drawing/2014/main" id="{BEF135FD-DD27-064D-B34F-36C370F797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245480" y="1518659"/>
              <a:ext cx="571500" cy="571500"/>
            </a:xfrm>
            <a:prstGeom prst="rect">
              <a:avLst/>
            </a:prstGeom>
          </p:spPr>
        </p:pic>
        <p:sp>
          <p:nvSpPr>
            <p:cNvPr id="67" name="TextBox 66">
              <a:extLst>
                <a:ext uri="{FF2B5EF4-FFF2-40B4-BE49-F238E27FC236}">
                  <a16:creationId xmlns:a16="http://schemas.microsoft.com/office/drawing/2014/main" id="{F5BE8EC3-8A5E-F346-B7E0-8AA63EDC250F}"/>
                </a:ext>
              </a:extLst>
            </p:cNvPr>
            <p:cNvSpPr txBox="1"/>
            <p:nvPr/>
          </p:nvSpPr>
          <p:spPr>
            <a:xfrm>
              <a:off x="2994855" y="2129420"/>
              <a:ext cx="1072750" cy="600164"/>
            </a:xfrm>
            <a:prstGeom prst="rect">
              <a:avLst/>
            </a:prstGeom>
            <a:noFill/>
          </p:spPr>
          <p:txBody>
            <a:bodyPr wrap="square" rtlCol="0">
              <a:spAutoFit/>
            </a:bodyPr>
            <a:lstStyle/>
            <a:p>
              <a:pPr algn="ctr"/>
              <a:r>
                <a:rPr lang="en-US" sz="1100" dirty="0">
                  <a:solidFill>
                    <a:srgbClr val="232F3E"/>
                  </a:solidFill>
                </a:rPr>
                <a:t>Elastic network interface</a:t>
              </a:r>
            </a:p>
          </p:txBody>
        </p:sp>
      </p:grpSp>
      <p:grpSp>
        <p:nvGrpSpPr>
          <p:cNvPr id="11" name="Group 10">
            <a:extLst>
              <a:ext uri="{FF2B5EF4-FFF2-40B4-BE49-F238E27FC236}">
                <a16:creationId xmlns:a16="http://schemas.microsoft.com/office/drawing/2014/main" id="{31E33A10-5056-6F4D-915E-79AB1C799AFA}"/>
              </a:ext>
            </a:extLst>
          </p:cNvPr>
          <p:cNvGrpSpPr/>
          <p:nvPr/>
        </p:nvGrpSpPr>
        <p:grpSpPr>
          <a:xfrm>
            <a:off x="3879275" y="1518659"/>
            <a:ext cx="1072750" cy="872371"/>
            <a:chOff x="3879275" y="1518659"/>
            <a:chExt cx="1072750" cy="872371"/>
          </a:xfrm>
        </p:grpSpPr>
        <p:pic>
          <p:nvPicPr>
            <p:cNvPr id="48" name="Graphic 47">
              <a:extLst>
                <a:ext uri="{FF2B5EF4-FFF2-40B4-BE49-F238E27FC236}">
                  <a16:creationId xmlns:a16="http://schemas.microsoft.com/office/drawing/2014/main" id="{1781E7EA-76CE-D445-9351-382692FFDC6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129900" y="1518659"/>
              <a:ext cx="571500" cy="571500"/>
            </a:xfrm>
            <a:prstGeom prst="rect">
              <a:avLst/>
            </a:prstGeom>
          </p:spPr>
        </p:pic>
        <p:sp>
          <p:nvSpPr>
            <p:cNvPr id="68" name="TextBox 67">
              <a:extLst>
                <a:ext uri="{FF2B5EF4-FFF2-40B4-BE49-F238E27FC236}">
                  <a16:creationId xmlns:a16="http://schemas.microsoft.com/office/drawing/2014/main" id="{9B1537FC-3209-FE47-9136-014883AD7DBA}"/>
                </a:ext>
              </a:extLst>
            </p:cNvPr>
            <p:cNvSpPr txBox="1"/>
            <p:nvPr/>
          </p:nvSpPr>
          <p:spPr>
            <a:xfrm>
              <a:off x="3879275" y="2129420"/>
              <a:ext cx="1072750" cy="261610"/>
            </a:xfrm>
            <a:prstGeom prst="rect">
              <a:avLst/>
            </a:prstGeom>
            <a:noFill/>
          </p:spPr>
          <p:txBody>
            <a:bodyPr wrap="square" rtlCol="0">
              <a:spAutoFit/>
            </a:bodyPr>
            <a:lstStyle/>
            <a:p>
              <a:pPr algn="ctr"/>
              <a:r>
                <a:rPr lang="en-US" sz="1100" dirty="0">
                  <a:solidFill>
                    <a:srgbClr val="232F3E"/>
                  </a:solidFill>
                </a:rPr>
                <a:t>Endpoints</a:t>
              </a:r>
            </a:p>
          </p:txBody>
        </p:sp>
      </p:grpSp>
      <p:grpSp>
        <p:nvGrpSpPr>
          <p:cNvPr id="13" name="Group 12">
            <a:extLst>
              <a:ext uri="{FF2B5EF4-FFF2-40B4-BE49-F238E27FC236}">
                <a16:creationId xmlns:a16="http://schemas.microsoft.com/office/drawing/2014/main" id="{D1F1B964-8912-3144-8BD3-058FE4F4E4B2}"/>
              </a:ext>
            </a:extLst>
          </p:cNvPr>
          <p:cNvGrpSpPr/>
          <p:nvPr/>
        </p:nvGrpSpPr>
        <p:grpSpPr>
          <a:xfrm>
            <a:off x="1241006" y="2827165"/>
            <a:ext cx="1072750" cy="872371"/>
            <a:chOff x="1241006" y="2827165"/>
            <a:chExt cx="1072750" cy="872371"/>
          </a:xfrm>
        </p:grpSpPr>
        <p:pic>
          <p:nvPicPr>
            <p:cNvPr id="50" name="Graphic 49">
              <a:extLst>
                <a:ext uri="{FF2B5EF4-FFF2-40B4-BE49-F238E27FC236}">
                  <a16:creationId xmlns:a16="http://schemas.microsoft.com/office/drawing/2014/main" id="{EBEBAF04-1605-0E4A-820A-4B1E671E21F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491631" y="2827165"/>
              <a:ext cx="571500" cy="571500"/>
            </a:xfrm>
            <a:prstGeom prst="rect">
              <a:avLst/>
            </a:prstGeom>
          </p:spPr>
        </p:pic>
        <p:sp>
          <p:nvSpPr>
            <p:cNvPr id="69" name="TextBox 68">
              <a:extLst>
                <a:ext uri="{FF2B5EF4-FFF2-40B4-BE49-F238E27FC236}">
                  <a16:creationId xmlns:a16="http://schemas.microsoft.com/office/drawing/2014/main" id="{9CC9A30A-84FA-F444-97F8-ACBDAA242D16}"/>
                </a:ext>
              </a:extLst>
            </p:cNvPr>
            <p:cNvSpPr txBox="1"/>
            <p:nvPr/>
          </p:nvSpPr>
          <p:spPr>
            <a:xfrm>
              <a:off x="1241006" y="3437926"/>
              <a:ext cx="1072750" cy="261610"/>
            </a:xfrm>
            <a:prstGeom prst="rect">
              <a:avLst/>
            </a:prstGeom>
            <a:noFill/>
          </p:spPr>
          <p:txBody>
            <a:bodyPr wrap="square" rtlCol="0">
              <a:spAutoFit/>
            </a:bodyPr>
            <a:lstStyle/>
            <a:p>
              <a:pPr algn="ctr"/>
              <a:r>
                <a:rPr lang="en-US" sz="1100" dirty="0">
                  <a:solidFill>
                    <a:srgbClr val="232F3E"/>
                  </a:solidFill>
                </a:rPr>
                <a:t>Flow logs</a:t>
              </a:r>
            </a:p>
          </p:txBody>
        </p:sp>
      </p:grpSp>
      <p:grpSp>
        <p:nvGrpSpPr>
          <p:cNvPr id="15" name="Group 14">
            <a:extLst>
              <a:ext uri="{FF2B5EF4-FFF2-40B4-BE49-F238E27FC236}">
                <a16:creationId xmlns:a16="http://schemas.microsoft.com/office/drawing/2014/main" id="{622A3F3C-9414-BB4A-BAFF-BA861EF328B3}"/>
              </a:ext>
            </a:extLst>
          </p:cNvPr>
          <p:cNvGrpSpPr/>
          <p:nvPr/>
        </p:nvGrpSpPr>
        <p:grpSpPr>
          <a:xfrm>
            <a:off x="2095445" y="2827165"/>
            <a:ext cx="1072750" cy="1041648"/>
            <a:chOff x="2095445" y="2827165"/>
            <a:chExt cx="1072750" cy="1041648"/>
          </a:xfrm>
        </p:grpSpPr>
        <p:pic>
          <p:nvPicPr>
            <p:cNvPr id="52" name="Graphic 51">
              <a:extLst>
                <a:ext uri="{FF2B5EF4-FFF2-40B4-BE49-F238E27FC236}">
                  <a16:creationId xmlns:a16="http://schemas.microsoft.com/office/drawing/2014/main" id="{F2320469-8ACE-AE49-B526-3D16D6DAFFC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46070" y="2827165"/>
              <a:ext cx="571500" cy="571500"/>
            </a:xfrm>
            <a:prstGeom prst="rect">
              <a:avLst/>
            </a:prstGeom>
          </p:spPr>
        </p:pic>
        <p:sp>
          <p:nvSpPr>
            <p:cNvPr id="70" name="TextBox 69">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solidFill>
                    <a:srgbClr val="232F3E"/>
                  </a:solidFill>
                </a:rPr>
                <a:t>Internet gateway</a:t>
              </a:r>
            </a:p>
          </p:txBody>
        </p:sp>
      </p:grpSp>
      <p:grpSp>
        <p:nvGrpSpPr>
          <p:cNvPr id="17" name="Group 16">
            <a:extLst>
              <a:ext uri="{FF2B5EF4-FFF2-40B4-BE49-F238E27FC236}">
                <a16:creationId xmlns:a16="http://schemas.microsoft.com/office/drawing/2014/main" id="{4FDC91C2-D95F-7242-9A69-40A7C6104622}"/>
              </a:ext>
            </a:extLst>
          </p:cNvPr>
          <p:cNvGrpSpPr/>
          <p:nvPr/>
        </p:nvGrpSpPr>
        <p:grpSpPr>
          <a:xfrm>
            <a:off x="2994855" y="2827165"/>
            <a:ext cx="1072750" cy="872371"/>
            <a:chOff x="2994855" y="2827165"/>
            <a:chExt cx="1072750" cy="872371"/>
          </a:xfrm>
        </p:grpSpPr>
        <p:pic>
          <p:nvPicPr>
            <p:cNvPr id="54" name="Graphic 53">
              <a:extLst>
                <a:ext uri="{FF2B5EF4-FFF2-40B4-BE49-F238E27FC236}">
                  <a16:creationId xmlns:a16="http://schemas.microsoft.com/office/drawing/2014/main" id="{AA28D1FF-1427-8A44-B37C-D10BCDFC526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245480" y="2827165"/>
              <a:ext cx="571500" cy="571500"/>
            </a:xfrm>
            <a:prstGeom prst="rect">
              <a:avLst/>
            </a:prstGeom>
          </p:spPr>
        </p:pic>
        <p:sp>
          <p:nvSpPr>
            <p:cNvPr id="71" name="TextBox 70">
              <a:extLst>
                <a:ext uri="{FF2B5EF4-FFF2-40B4-BE49-F238E27FC236}">
                  <a16:creationId xmlns:a16="http://schemas.microsoft.com/office/drawing/2014/main" id="{4E66D411-38CD-2141-9A6C-5B833715E6CB}"/>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19" name="Group 18">
            <a:extLst>
              <a:ext uri="{FF2B5EF4-FFF2-40B4-BE49-F238E27FC236}">
                <a16:creationId xmlns:a16="http://schemas.microsoft.com/office/drawing/2014/main" id="{5D2B7A58-8473-9C42-BEB7-C80945945FC5}"/>
              </a:ext>
            </a:extLst>
          </p:cNvPr>
          <p:cNvGrpSpPr/>
          <p:nvPr/>
        </p:nvGrpSpPr>
        <p:grpSpPr>
          <a:xfrm>
            <a:off x="3879275" y="2827165"/>
            <a:ext cx="1072750" cy="1210925"/>
            <a:chOff x="3879275" y="2827165"/>
            <a:chExt cx="1072750" cy="1210925"/>
          </a:xfrm>
        </p:grpSpPr>
        <p:pic>
          <p:nvPicPr>
            <p:cNvPr id="56" name="Graphic 55">
              <a:extLst>
                <a:ext uri="{FF2B5EF4-FFF2-40B4-BE49-F238E27FC236}">
                  <a16:creationId xmlns:a16="http://schemas.microsoft.com/office/drawing/2014/main" id="{B92191F7-4E59-4C48-9C67-446E585B2AEF}"/>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129900" y="2827165"/>
              <a:ext cx="571500" cy="571500"/>
            </a:xfrm>
            <a:prstGeom prst="rect">
              <a:avLst/>
            </a:prstGeom>
          </p:spPr>
        </p:pic>
        <p:sp>
          <p:nvSpPr>
            <p:cNvPr id="72" name="TextBox 71">
              <a:extLst>
                <a:ext uri="{FF2B5EF4-FFF2-40B4-BE49-F238E27FC236}">
                  <a16:creationId xmlns:a16="http://schemas.microsoft.com/office/drawing/2014/main" id="{EF19BA3E-46B1-4045-A7DC-2BDBD62AFE95}"/>
                </a:ext>
              </a:extLst>
            </p:cNvPr>
            <p:cNvSpPr txBox="1"/>
            <p:nvPr/>
          </p:nvSpPr>
          <p:spPr>
            <a:xfrm>
              <a:off x="3879275" y="3437926"/>
              <a:ext cx="1072750" cy="600164"/>
            </a:xfrm>
            <a:prstGeom prst="rect">
              <a:avLst/>
            </a:prstGeom>
            <a:noFill/>
          </p:spPr>
          <p:txBody>
            <a:bodyPr wrap="square" rtlCol="0">
              <a:spAutoFit/>
            </a:bodyPr>
            <a:lstStyle/>
            <a:p>
              <a:pPr algn="ctr"/>
              <a:r>
                <a:rPr lang="en-US" sz="1100" dirty="0">
                  <a:solidFill>
                    <a:srgbClr val="232F3E"/>
                  </a:solidFill>
                </a:rPr>
                <a:t>Network access control list</a:t>
              </a:r>
            </a:p>
          </p:txBody>
        </p:sp>
      </p:grpSp>
      <p:grpSp>
        <p:nvGrpSpPr>
          <p:cNvPr id="21" name="Group 20">
            <a:extLst>
              <a:ext uri="{FF2B5EF4-FFF2-40B4-BE49-F238E27FC236}">
                <a16:creationId xmlns:a16="http://schemas.microsoft.com/office/drawing/2014/main" id="{B5BA4765-74D2-DE48-A215-57951ABA1ACC}"/>
              </a:ext>
            </a:extLst>
          </p:cNvPr>
          <p:cNvGrpSpPr/>
          <p:nvPr/>
        </p:nvGrpSpPr>
        <p:grpSpPr>
          <a:xfrm>
            <a:off x="1241006" y="4222002"/>
            <a:ext cx="1072750" cy="872371"/>
            <a:chOff x="1241006" y="4222002"/>
            <a:chExt cx="1072750" cy="872371"/>
          </a:xfrm>
        </p:grpSpPr>
        <p:pic>
          <p:nvPicPr>
            <p:cNvPr id="58" name="Graphic 57">
              <a:extLst>
                <a:ext uri="{FF2B5EF4-FFF2-40B4-BE49-F238E27FC236}">
                  <a16:creationId xmlns:a16="http://schemas.microsoft.com/office/drawing/2014/main" id="{CB6D684C-ECA1-8247-90A2-9FD9E90910E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491631" y="4222002"/>
              <a:ext cx="571500" cy="571500"/>
            </a:xfrm>
            <a:prstGeom prst="rect">
              <a:avLst/>
            </a:prstGeom>
          </p:spPr>
        </p:pic>
        <p:sp>
          <p:nvSpPr>
            <p:cNvPr id="73" name="TextBox 72">
              <a:extLst>
                <a:ext uri="{FF2B5EF4-FFF2-40B4-BE49-F238E27FC236}">
                  <a16:creationId xmlns:a16="http://schemas.microsoft.com/office/drawing/2014/main" id="{9D39E044-EF6B-6B4C-BCDB-585B2743F9F1}"/>
                </a:ext>
              </a:extLst>
            </p:cNvPr>
            <p:cNvSpPr txBox="1"/>
            <p:nvPr/>
          </p:nvSpPr>
          <p:spPr>
            <a:xfrm>
              <a:off x="1241006" y="4832763"/>
              <a:ext cx="1072750" cy="261610"/>
            </a:xfrm>
            <a:prstGeom prst="rect">
              <a:avLst/>
            </a:prstGeom>
            <a:noFill/>
          </p:spPr>
          <p:txBody>
            <a:bodyPr wrap="square" rtlCol="0">
              <a:spAutoFit/>
            </a:bodyPr>
            <a:lstStyle/>
            <a:p>
              <a:pPr algn="ctr"/>
              <a:r>
                <a:rPr lang="en-US" sz="1100" dirty="0">
                  <a:solidFill>
                    <a:srgbClr val="232F3E"/>
                  </a:solidFill>
                </a:rPr>
                <a:t>Peering</a:t>
              </a:r>
            </a:p>
          </p:txBody>
        </p:sp>
      </p:grpSp>
      <p:grpSp>
        <p:nvGrpSpPr>
          <p:cNvPr id="23" name="Group 22">
            <a:extLst>
              <a:ext uri="{FF2B5EF4-FFF2-40B4-BE49-F238E27FC236}">
                <a16:creationId xmlns:a16="http://schemas.microsoft.com/office/drawing/2014/main" id="{D953FBC4-FF87-9849-99E5-40ED655050A9}"/>
              </a:ext>
            </a:extLst>
          </p:cNvPr>
          <p:cNvGrpSpPr/>
          <p:nvPr/>
        </p:nvGrpSpPr>
        <p:grpSpPr>
          <a:xfrm>
            <a:off x="2095445" y="4222002"/>
            <a:ext cx="1072750" cy="872371"/>
            <a:chOff x="2095445" y="4222002"/>
            <a:chExt cx="1072750" cy="872371"/>
          </a:xfrm>
        </p:grpSpPr>
        <p:pic>
          <p:nvPicPr>
            <p:cNvPr id="60" name="Graphic 59">
              <a:extLst>
                <a:ext uri="{FF2B5EF4-FFF2-40B4-BE49-F238E27FC236}">
                  <a16:creationId xmlns:a16="http://schemas.microsoft.com/office/drawing/2014/main" id="{0F9FFBF5-4DFC-834B-A5B1-9131ACEE484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346070" y="4222002"/>
              <a:ext cx="571500" cy="571500"/>
            </a:xfrm>
            <a:prstGeom prst="rect">
              <a:avLst/>
            </a:prstGeom>
          </p:spPr>
        </p:pic>
        <p:sp>
          <p:nvSpPr>
            <p:cNvPr id="74" name="TextBox 73">
              <a:extLst>
                <a:ext uri="{FF2B5EF4-FFF2-40B4-BE49-F238E27FC236}">
                  <a16:creationId xmlns:a16="http://schemas.microsoft.com/office/drawing/2014/main" id="{1A3E063F-D1DF-504F-862D-073EC041DA79}"/>
                </a:ext>
              </a:extLst>
            </p:cNvPr>
            <p:cNvSpPr txBox="1"/>
            <p:nvPr/>
          </p:nvSpPr>
          <p:spPr>
            <a:xfrm>
              <a:off x="2095445" y="4832763"/>
              <a:ext cx="1072750" cy="261610"/>
            </a:xfrm>
            <a:prstGeom prst="rect">
              <a:avLst/>
            </a:prstGeom>
            <a:noFill/>
          </p:spPr>
          <p:txBody>
            <a:bodyPr wrap="square" rtlCol="0">
              <a:spAutoFit/>
            </a:bodyPr>
            <a:lstStyle/>
            <a:p>
              <a:pPr algn="ctr"/>
              <a:r>
                <a:rPr lang="en-US" sz="1100" dirty="0">
                  <a:solidFill>
                    <a:srgbClr val="232F3E"/>
                  </a:solidFill>
                </a:rPr>
                <a:t>Router</a:t>
              </a:r>
            </a:p>
          </p:txBody>
        </p:sp>
      </p:grpSp>
      <p:grpSp>
        <p:nvGrpSpPr>
          <p:cNvPr id="26" name="Group 25">
            <a:extLst>
              <a:ext uri="{FF2B5EF4-FFF2-40B4-BE49-F238E27FC236}">
                <a16:creationId xmlns:a16="http://schemas.microsoft.com/office/drawing/2014/main" id="{95C68B37-74FB-9C41-8B35-86CB1D176F29}"/>
              </a:ext>
            </a:extLst>
          </p:cNvPr>
          <p:cNvGrpSpPr/>
          <p:nvPr/>
        </p:nvGrpSpPr>
        <p:grpSpPr>
          <a:xfrm>
            <a:off x="2994855" y="4222002"/>
            <a:ext cx="1072750" cy="1041648"/>
            <a:chOff x="2994855" y="4222002"/>
            <a:chExt cx="1072750" cy="1041648"/>
          </a:xfrm>
        </p:grpSpPr>
        <p:pic>
          <p:nvPicPr>
            <p:cNvPr id="62" name="Graphic 61">
              <a:extLst>
                <a:ext uri="{FF2B5EF4-FFF2-40B4-BE49-F238E27FC236}">
                  <a16:creationId xmlns:a16="http://schemas.microsoft.com/office/drawing/2014/main" id="{4CC84F98-C4A4-3741-BDC9-CBB08B76860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245480" y="4222002"/>
              <a:ext cx="571500" cy="571500"/>
            </a:xfrm>
            <a:prstGeom prst="rect">
              <a:avLst/>
            </a:prstGeom>
          </p:spPr>
        </p:pic>
        <p:sp>
          <p:nvSpPr>
            <p:cNvPr id="75" name="TextBox 74">
              <a:extLst>
                <a:ext uri="{FF2B5EF4-FFF2-40B4-BE49-F238E27FC236}">
                  <a16:creationId xmlns:a16="http://schemas.microsoft.com/office/drawing/2014/main" id="{28EF1E57-0AB2-0641-998C-2AC30916FEE8}"/>
                </a:ext>
              </a:extLst>
            </p:cNvPr>
            <p:cNvSpPr txBox="1"/>
            <p:nvPr/>
          </p:nvSpPr>
          <p:spPr>
            <a:xfrm>
              <a:off x="2994855" y="4832763"/>
              <a:ext cx="1072750" cy="430887"/>
            </a:xfrm>
            <a:prstGeom prst="rect">
              <a:avLst/>
            </a:prstGeom>
            <a:noFill/>
          </p:spPr>
          <p:txBody>
            <a:bodyPr wrap="square" rtlCol="0">
              <a:spAutoFit/>
            </a:bodyPr>
            <a:lstStyle/>
            <a:p>
              <a:pPr algn="ctr"/>
              <a:r>
                <a:rPr lang="en-US" sz="1100" dirty="0">
                  <a:solidFill>
                    <a:srgbClr val="232F3E"/>
                  </a:solidFill>
                </a:rPr>
                <a:t>VPN Connection</a:t>
              </a:r>
            </a:p>
          </p:txBody>
        </p:sp>
      </p:grpSp>
      <p:grpSp>
        <p:nvGrpSpPr>
          <p:cNvPr id="28" name="Group 27">
            <a:extLst>
              <a:ext uri="{FF2B5EF4-FFF2-40B4-BE49-F238E27FC236}">
                <a16:creationId xmlns:a16="http://schemas.microsoft.com/office/drawing/2014/main" id="{F6E07876-F293-EE4B-839D-C6B89D2232D9}"/>
              </a:ext>
            </a:extLst>
          </p:cNvPr>
          <p:cNvGrpSpPr/>
          <p:nvPr/>
        </p:nvGrpSpPr>
        <p:grpSpPr>
          <a:xfrm>
            <a:off x="3879275" y="4222002"/>
            <a:ext cx="1072750" cy="872371"/>
            <a:chOff x="3879275" y="4222002"/>
            <a:chExt cx="1072750" cy="872371"/>
          </a:xfrm>
        </p:grpSpPr>
        <p:pic>
          <p:nvPicPr>
            <p:cNvPr id="64" name="Graphic 63">
              <a:extLst>
                <a:ext uri="{FF2B5EF4-FFF2-40B4-BE49-F238E27FC236}">
                  <a16:creationId xmlns:a16="http://schemas.microsoft.com/office/drawing/2014/main" id="{BB040458-2997-E64F-954F-B45EC948C17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129900" y="4222002"/>
              <a:ext cx="571500" cy="571500"/>
            </a:xfrm>
            <a:prstGeom prst="rect">
              <a:avLst/>
            </a:prstGeom>
          </p:spPr>
        </p:pic>
        <p:sp>
          <p:nvSpPr>
            <p:cNvPr id="76" name="TextBox 75">
              <a:extLst>
                <a:ext uri="{FF2B5EF4-FFF2-40B4-BE49-F238E27FC236}">
                  <a16:creationId xmlns:a16="http://schemas.microsoft.com/office/drawing/2014/main" id="{D175033F-BBD1-354A-A9E3-D471B08F6331}"/>
                </a:ext>
              </a:extLst>
            </p:cNvPr>
            <p:cNvSpPr txBox="1"/>
            <p:nvPr/>
          </p:nvSpPr>
          <p:spPr>
            <a:xfrm>
              <a:off x="3879275" y="4832763"/>
              <a:ext cx="1072750" cy="261610"/>
            </a:xfrm>
            <a:prstGeom prst="rect">
              <a:avLst/>
            </a:prstGeom>
            <a:noFill/>
          </p:spPr>
          <p:txBody>
            <a:bodyPr wrap="square" rtlCol="0">
              <a:spAutoFit/>
            </a:bodyPr>
            <a:lstStyle/>
            <a:p>
              <a:pPr algn="ctr"/>
              <a:r>
                <a:rPr lang="en-US" sz="1100" dirty="0">
                  <a:solidFill>
                    <a:srgbClr val="232F3E"/>
                  </a:solidFill>
                </a:rPr>
                <a:t>VPN Gateway</a:t>
              </a:r>
            </a:p>
          </p:txBody>
        </p:sp>
      </p:grpSp>
      <p:cxnSp>
        <p:nvCxnSpPr>
          <p:cNvPr id="77" name="Straight Connector 76">
            <a:extLst>
              <a:ext uri="{FF2B5EF4-FFF2-40B4-BE49-F238E27FC236}">
                <a16:creationId xmlns:a16="http://schemas.microsoft.com/office/drawing/2014/main" id="{07CDAD81-567B-5F43-BB38-4DCB0FEEBBB9}"/>
              </a:ext>
            </a:extLst>
          </p:cNvPr>
          <p:cNvCxnSpPr>
            <a:cxnSpLocks/>
          </p:cNvCxnSpPr>
          <p:nvPr/>
        </p:nvCxnSpPr>
        <p:spPr>
          <a:xfrm>
            <a:off x="5185976"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BEFAE75-0958-2B47-99F0-A92D36503EDE}"/>
              </a:ext>
            </a:extLst>
          </p:cNvPr>
          <p:cNvCxnSpPr>
            <a:cxnSpLocks/>
          </p:cNvCxnSpPr>
          <p:nvPr/>
        </p:nvCxnSpPr>
        <p:spPr>
          <a:xfrm>
            <a:off x="6370199"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784881E-9E40-1F4E-934C-C2BE19AF565D}"/>
              </a:ext>
            </a:extLst>
          </p:cNvPr>
          <p:cNvCxnSpPr>
            <a:cxnSpLocks/>
          </p:cNvCxnSpPr>
          <p:nvPr/>
        </p:nvCxnSpPr>
        <p:spPr>
          <a:xfrm>
            <a:off x="7719314"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5E52FC-9E92-A44D-A031-E56C300C3985}"/>
              </a:ext>
            </a:extLst>
          </p:cNvPr>
          <p:cNvCxnSpPr>
            <a:cxnSpLocks/>
          </p:cNvCxnSpPr>
          <p:nvPr/>
        </p:nvCxnSpPr>
        <p:spPr>
          <a:xfrm>
            <a:off x="10444252"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EAECE04B-8175-444C-B336-A7351BC0017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426391" y="1544059"/>
            <a:ext cx="762000" cy="1092200"/>
          </a:xfrm>
          <a:prstGeom prst="rect">
            <a:avLst/>
          </a:prstGeom>
        </p:spPr>
      </p:pic>
      <p:cxnSp>
        <p:nvCxnSpPr>
          <p:cNvPr id="81" name="Straight Connector 80">
            <a:extLst>
              <a:ext uri="{FF2B5EF4-FFF2-40B4-BE49-F238E27FC236}">
                <a16:creationId xmlns:a16="http://schemas.microsoft.com/office/drawing/2014/main" id="{1AD2439F-B88E-BE40-9969-ACB9FE468327}"/>
              </a:ext>
            </a:extLst>
          </p:cNvPr>
          <p:cNvCxnSpPr>
            <a:cxnSpLocks/>
          </p:cNvCxnSpPr>
          <p:nvPr/>
        </p:nvCxnSpPr>
        <p:spPr>
          <a:xfrm>
            <a:off x="9022858" y="145629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9624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p:txBody>
          <a:bodyPr/>
          <a:lstStyle/>
          <a:p>
            <a:r>
              <a:rPr lang="en-US" dirty="0"/>
              <a:t>Security, Identity, &amp; Compliance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36</a:t>
            </a:fld>
            <a:endParaRPr lang="en-US" dirty="0"/>
          </a:p>
        </p:txBody>
      </p:sp>
      <p:pic>
        <p:nvPicPr>
          <p:cNvPr id="3" name="Graphic 2">
            <a:extLst>
              <a:ext uri="{FF2B5EF4-FFF2-40B4-BE49-F238E27FC236}">
                <a16:creationId xmlns:a16="http://schemas.microsoft.com/office/drawing/2014/main" id="{CC432FF9-FCBB-0F42-8089-DF9CF5F975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373" y="1452535"/>
            <a:ext cx="762000" cy="1231900"/>
          </a:xfrm>
          <a:prstGeom prst="rect">
            <a:avLst/>
          </a:prstGeom>
        </p:spPr>
      </p:pic>
      <p:pic>
        <p:nvPicPr>
          <p:cNvPr id="8" name="Graphic 7">
            <a:extLst>
              <a:ext uri="{FF2B5EF4-FFF2-40B4-BE49-F238E27FC236}">
                <a16:creationId xmlns:a16="http://schemas.microsoft.com/office/drawing/2014/main" id="{16B58360-019F-3A46-9AAA-F527DB5B7F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420" y="1490429"/>
            <a:ext cx="762000" cy="1092200"/>
          </a:xfrm>
          <a:prstGeom prst="rect">
            <a:avLst/>
          </a:prstGeom>
        </p:spPr>
      </p:pic>
      <p:pic>
        <p:nvPicPr>
          <p:cNvPr id="10" name="Graphic 9">
            <a:extLst>
              <a:ext uri="{FF2B5EF4-FFF2-40B4-BE49-F238E27FC236}">
                <a16:creationId xmlns:a16="http://schemas.microsoft.com/office/drawing/2014/main" id="{26497E43-780B-9940-B3D2-ED97772D9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05620" y="1504227"/>
            <a:ext cx="762000" cy="1092200"/>
          </a:xfrm>
          <a:prstGeom prst="rect">
            <a:avLst/>
          </a:prstGeom>
        </p:spPr>
      </p:pic>
      <p:pic>
        <p:nvPicPr>
          <p:cNvPr id="12" name="Graphic 11">
            <a:extLst>
              <a:ext uri="{FF2B5EF4-FFF2-40B4-BE49-F238E27FC236}">
                <a16:creationId xmlns:a16="http://schemas.microsoft.com/office/drawing/2014/main" id="{D9E6C691-AD77-F742-A60B-D4BC7A8297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9741" y="1504227"/>
            <a:ext cx="762000" cy="1092200"/>
          </a:xfrm>
          <a:prstGeom prst="rect">
            <a:avLst/>
          </a:prstGeom>
        </p:spPr>
      </p:pic>
      <p:pic>
        <p:nvPicPr>
          <p:cNvPr id="14" name="Graphic 13">
            <a:extLst>
              <a:ext uri="{FF2B5EF4-FFF2-40B4-BE49-F238E27FC236}">
                <a16:creationId xmlns:a16="http://schemas.microsoft.com/office/drawing/2014/main" id="{EE1BDF88-56F0-0243-B9CF-E56F87D9E4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64711" y="1478333"/>
            <a:ext cx="762000" cy="1231900"/>
          </a:xfrm>
          <a:prstGeom prst="rect">
            <a:avLst/>
          </a:prstGeom>
        </p:spPr>
      </p:pic>
      <p:pic>
        <p:nvPicPr>
          <p:cNvPr id="30" name="Graphic 29">
            <a:extLst>
              <a:ext uri="{FF2B5EF4-FFF2-40B4-BE49-F238E27FC236}">
                <a16:creationId xmlns:a16="http://schemas.microsoft.com/office/drawing/2014/main" id="{F3B2CE35-3EB7-2141-A2C8-9D03343335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56298" y="1504227"/>
            <a:ext cx="762000" cy="952500"/>
          </a:xfrm>
          <a:prstGeom prst="rect">
            <a:avLst/>
          </a:prstGeom>
        </p:spPr>
      </p:pic>
      <p:grpSp>
        <p:nvGrpSpPr>
          <p:cNvPr id="2" name="Group 1">
            <a:extLst>
              <a:ext uri="{FF2B5EF4-FFF2-40B4-BE49-F238E27FC236}">
                <a16:creationId xmlns:a16="http://schemas.microsoft.com/office/drawing/2014/main" id="{BBA57370-6751-954D-97EA-7A95BFE0D2E5}"/>
              </a:ext>
            </a:extLst>
          </p:cNvPr>
          <p:cNvGrpSpPr/>
          <p:nvPr/>
        </p:nvGrpSpPr>
        <p:grpSpPr>
          <a:xfrm>
            <a:off x="1388650" y="1490429"/>
            <a:ext cx="1072750" cy="872979"/>
            <a:chOff x="1388650" y="1490429"/>
            <a:chExt cx="1072750" cy="872979"/>
          </a:xfrm>
        </p:grpSpPr>
        <p:pic>
          <p:nvPicPr>
            <p:cNvPr id="34" name="Graphic 33">
              <a:extLst>
                <a:ext uri="{FF2B5EF4-FFF2-40B4-BE49-F238E27FC236}">
                  <a16:creationId xmlns:a16="http://schemas.microsoft.com/office/drawing/2014/main" id="{95819CD0-4C4F-044C-B398-D8C14A0FBF9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639275" y="1490429"/>
              <a:ext cx="571500" cy="571500"/>
            </a:xfrm>
            <a:prstGeom prst="rect">
              <a:avLst/>
            </a:prstGeom>
          </p:spPr>
        </p:pic>
        <p:sp>
          <p:nvSpPr>
            <p:cNvPr id="53" name="TextBox 52">
              <a:extLst>
                <a:ext uri="{FF2B5EF4-FFF2-40B4-BE49-F238E27FC236}">
                  <a16:creationId xmlns:a16="http://schemas.microsoft.com/office/drawing/2014/main" id="{9F6D75FC-816D-6141-BF25-0DE80F267459}"/>
                </a:ext>
              </a:extLst>
            </p:cNvPr>
            <p:cNvSpPr txBox="1"/>
            <p:nvPr/>
          </p:nvSpPr>
          <p:spPr>
            <a:xfrm>
              <a:off x="1388650" y="2101798"/>
              <a:ext cx="1072750" cy="261610"/>
            </a:xfrm>
            <a:prstGeom prst="rect">
              <a:avLst/>
            </a:prstGeom>
            <a:noFill/>
          </p:spPr>
          <p:txBody>
            <a:bodyPr wrap="square" rtlCol="0">
              <a:spAutoFit/>
            </a:bodyPr>
            <a:lstStyle/>
            <a:p>
              <a:pPr algn="ctr"/>
              <a:r>
                <a:rPr lang="en-US" sz="1100" dirty="0">
                  <a:solidFill>
                    <a:srgbClr val="232F3E"/>
                  </a:solidFill>
                </a:rPr>
                <a:t>Add-on</a:t>
              </a:r>
            </a:p>
          </p:txBody>
        </p:sp>
      </p:grpSp>
      <p:grpSp>
        <p:nvGrpSpPr>
          <p:cNvPr id="7" name="Group 6">
            <a:extLst>
              <a:ext uri="{FF2B5EF4-FFF2-40B4-BE49-F238E27FC236}">
                <a16:creationId xmlns:a16="http://schemas.microsoft.com/office/drawing/2014/main" id="{5B8322BE-B5D1-784C-B025-46E30B008DC3}"/>
              </a:ext>
            </a:extLst>
          </p:cNvPr>
          <p:cNvGrpSpPr/>
          <p:nvPr/>
        </p:nvGrpSpPr>
        <p:grpSpPr>
          <a:xfrm>
            <a:off x="372590" y="2829577"/>
            <a:ext cx="1072750" cy="1042256"/>
            <a:chOff x="2303050" y="1490429"/>
            <a:chExt cx="1072750" cy="1042256"/>
          </a:xfrm>
        </p:grpSpPr>
        <p:pic>
          <p:nvPicPr>
            <p:cNvPr id="36" name="Graphic 35">
              <a:extLst>
                <a:ext uri="{FF2B5EF4-FFF2-40B4-BE49-F238E27FC236}">
                  <a16:creationId xmlns:a16="http://schemas.microsoft.com/office/drawing/2014/main" id="{5288E60B-7376-9D42-98AC-7428260EF1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3675" y="1490429"/>
              <a:ext cx="571500" cy="571500"/>
            </a:xfrm>
            <a:prstGeom prst="rect">
              <a:avLst/>
            </a:prstGeom>
          </p:spPr>
        </p:pic>
        <p:sp>
          <p:nvSpPr>
            <p:cNvPr id="55" name="TextBox 54">
              <a:extLst>
                <a:ext uri="{FF2B5EF4-FFF2-40B4-BE49-F238E27FC236}">
                  <a16:creationId xmlns:a16="http://schemas.microsoft.com/office/drawing/2014/main" id="{68392A9B-7F57-FF40-99B2-9669AB83B42F}"/>
                </a:ext>
              </a:extLst>
            </p:cNvPr>
            <p:cNvSpPr txBox="1"/>
            <p:nvPr/>
          </p:nvSpPr>
          <p:spPr>
            <a:xfrm>
              <a:off x="2303050" y="2101798"/>
              <a:ext cx="1072750" cy="430887"/>
            </a:xfrm>
            <a:prstGeom prst="rect">
              <a:avLst/>
            </a:prstGeom>
            <a:noFill/>
          </p:spPr>
          <p:txBody>
            <a:bodyPr wrap="square" rtlCol="0">
              <a:spAutoFit/>
            </a:bodyPr>
            <a:lstStyle/>
            <a:p>
              <a:pPr algn="ctr"/>
              <a:r>
                <a:rPr lang="en-US" sz="1100" dirty="0">
                  <a:solidFill>
                    <a:srgbClr val="232F3E"/>
                  </a:solidFill>
                </a:rPr>
                <a:t>AWS STS (alternate)</a:t>
              </a:r>
            </a:p>
          </p:txBody>
        </p:sp>
      </p:grpSp>
      <p:grpSp>
        <p:nvGrpSpPr>
          <p:cNvPr id="9" name="Group 8">
            <a:extLst>
              <a:ext uri="{FF2B5EF4-FFF2-40B4-BE49-F238E27FC236}">
                <a16:creationId xmlns:a16="http://schemas.microsoft.com/office/drawing/2014/main" id="{75C896F3-2FCE-6640-B84A-D614D8066483}"/>
              </a:ext>
            </a:extLst>
          </p:cNvPr>
          <p:cNvGrpSpPr/>
          <p:nvPr/>
        </p:nvGrpSpPr>
        <p:grpSpPr>
          <a:xfrm>
            <a:off x="2313960" y="1490429"/>
            <a:ext cx="1072750" cy="872979"/>
            <a:chOff x="3262420" y="1490429"/>
            <a:chExt cx="1072750" cy="872979"/>
          </a:xfrm>
        </p:grpSpPr>
        <p:pic>
          <p:nvPicPr>
            <p:cNvPr id="38" name="Graphic 37">
              <a:extLst>
                <a:ext uri="{FF2B5EF4-FFF2-40B4-BE49-F238E27FC236}">
                  <a16:creationId xmlns:a16="http://schemas.microsoft.com/office/drawing/2014/main" id="{3F7698D3-84C2-3648-94DB-C151A468A0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13045" y="1490429"/>
              <a:ext cx="571500" cy="571500"/>
            </a:xfrm>
            <a:prstGeom prst="rect">
              <a:avLst/>
            </a:prstGeom>
          </p:spPr>
        </p:pic>
        <p:sp>
          <p:nvSpPr>
            <p:cNvPr id="56" name="TextBox 55">
              <a:extLst>
                <a:ext uri="{FF2B5EF4-FFF2-40B4-BE49-F238E27FC236}">
                  <a16:creationId xmlns:a16="http://schemas.microsoft.com/office/drawing/2014/main" id="{4459D4F8-6496-C74A-9850-276241D65E1B}"/>
                </a:ext>
              </a:extLst>
            </p:cNvPr>
            <p:cNvSpPr txBox="1"/>
            <p:nvPr/>
          </p:nvSpPr>
          <p:spPr>
            <a:xfrm>
              <a:off x="3262420" y="2101798"/>
              <a:ext cx="1072750" cy="261610"/>
            </a:xfrm>
            <a:prstGeom prst="rect">
              <a:avLst/>
            </a:prstGeom>
            <a:noFill/>
          </p:spPr>
          <p:txBody>
            <a:bodyPr wrap="square" rtlCol="0">
              <a:spAutoFit/>
            </a:bodyPr>
            <a:lstStyle/>
            <a:p>
              <a:pPr algn="ctr"/>
              <a:r>
                <a:rPr lang="en-US" sz="1100" dirty="0">
                  <a:solidFill>
                    <a:srgbClr val="232F3E"/>
                  </a:solidFill>
                </a:rPr>
                <a:t>AWS STS</a:t>
              </a:r>
            </a:p>
          </p:txBody>
        </p:sp>
      </p:grpSp>
      <p:grpSp>
        <p:nvGrpSpPr>
          <p:cNvPr id="11" name="Group 10">
            <a:extLst>
              <a:ext uri="{FF2B5EF4-FFF2-40B4-BE49-F238E27FC236}">
                <a16:creationId xmlns:a16="http://schemas.microsoft.com/office/drawing/2014/main" id="{9BCB812D-1884-8B45-A015-01835B5F9917}"/>
              </a:ext>
            </a:extLst>
          </p:cNvPr>
          <p:cNvGrpSpPr/>
          <p:nvPr/>
        </p:nvGrpSpPr>
        <p:grpSpPr>
          <a:xfrm>
            <a:off x="1388650" y="2631982"/>
            <a:ext cx="1072750" cy="1211533"/>
            <a:chOff x="1388650" y="2631982"/>
            <a:chExt cx="1072750" cy="1211533"/>
          </a:xfrm>
        </p:grpSpPr>
        <p:pic>
          <p:nvPicPr>
            <p:cNvPr id="40" name="Graphic 39">
              <a:extLst>
                <a:ext uri="{FF2B5EF4-FFF2-40B4-BE49-F238E27FC236}">
                  <a16:creationId xmlns:a16="http://schemas.microsoft.com/office/drawing/2014/main" id="{25A0ADDC-AC2E-B844-B1B4-E2CB42811E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39275" y="2631982"/>
              <a:ext cx="571500" cy="571500"/>
            </a:xfrm>
            <a:prstGeom prst="rect">
              <a:avLst/>
            </a:prstGeom>
          </p:spPr>
        </p:pic>
        <p:sp>
          <p:nvSpPr>
            <p:cNvPr id="57" name="TextBox 56">
              <a:extLst>
                <a:ext uri="{FF2B5EF4-FFF2-40B4-BE49-F238E27FC236}">
                  <a16:creationId xmlns:a16="http://schemas.microsoft.com/office/drawing/2014/main" id="{924F2EE4-1817-FF4A-9811-8C9FAF4C55A6}"/>
                </a:ext>
              </a:extLst>
            </p:cNvPr>
            <p:cNvSpPr txBox="1"/>
            <p:nvPr/>
          </p:nvSpPr>
          <p:spPr>
            <a:xfrm>
              <a:off x="1388650" y="3243351"/>
              <a:ext cx="1072750" cy="600164"/>
            </a:xfrm>
            <a:prstGeom prst="rect">
              <a:avLst/>
            </a:prstGeom>
            <a:noFill/>
          </p:spPr>
          <p:txBody>
            <a:bodyPr wrap="square" rtlCol="0">
              <a:spAutoFit/>
            </a:bodyPr>
            <a:lstStyle/>
            <a:p>
              <a:pPr algn="ctr"/>
              <a:r>
                <a:rPr lang="en-US" sz="1100" dirty="0">
                  <a:solidFill>
                    <a:srgbClr val="232F3E"/>
                  </a:solidFill>
                </a:rPr>
                <a:t>Data encryption key</a:t>
              </a:r>
            </a:p>
          </p:txBody>
        </p:sp>
      </p:grpSp>
      <p:grpSp>
        <p:nvGrpSpPr>
          <p:cNvPr id="13" name="Group 12">
            <a:extLst>
              <a:ext uri="{FF2B5EF4-FFF2-40B4-BE49-F238E27FC236}">
                <a16:creationId xmlns:a16="http://schemas.microsoft.com/office/drawing/2014/main" id="{862CF84F-5F4B-4345-925D-C9D9CCE355D5}"/>
              </a:ext>
            </a:extLst>
          </p:cNvPr>
          <p:cNvGrpSpPr/>
          <p:nvPr/>
        </p:nvGrpSpPr>
        <p:grpSpPr>
          <a:xfrm>
            <a:off x="2303050" y="2631982"/>
            <a:ext cx="1072750" cy="1042256"/>
            <a:chOff x="2303050" y="2631982"/>
            <a:chExt cx="1072750" cy="1042256"/>
          </a:xfrm>
        </p:grpSpPr>
        <p:pic>
          <p:nvPicPr>
            <p:cNvPr id="42" name="Graphic 41">
              <a:extLst>
                <a:ext uri="{FF2B5EF4-FFF2-40B4-BE49-F238E27FC236}">
                  <a16:creationId xmlns:a16="http://schemas.microsoft.com/office/drawing/2014/main" id="{F31A254C-B862-8946-8353-2AC33C2A3DB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53675" y="2631982"/>
              <a:ext cx="571500" cy="571500"/>
            </a:xfrm>
            <a:prstGeom prst="rect">
              <a:avLst/>
            </a:prstGeom>
          </p:spPr>
        </p:pic>
        <p:sp>
          <p:nvSpPr>
            <p:cNvPr id="58" name="TextBox 57">
              <a:extLst>
                <a:ext uri="{FF2B5EF4-FFF2-40B4-BE49-F238E27FC236}">
                  <a16:creationId xmlns:a16="http://schemas.microsoft.com/office/drawing/2014/main" id="{C277F83B-DC3C-B145-B655-D7E758E54468}"/>
                </a:ext>
              </a:extLst>
            </p:cNvPr>
            <p:cNvSpPr txBox="1"/>
            <p:nvPr/>
          </p:nvSpPr>
          <p:spPr>
            <a:xfrm>
              <a:off x="2303050" y="3243351"/>
              <a:ext cx="1072750" cy="430887"/>
            </a:xfrm>
            <a:prstGeom prst="rect">
              <a:avLst/>
            </a:prstGeom>
            <a:noFill/>
          </p:spPr>
          <p:txBody>
            <a:bodyPr wrap="square" rtlCol="0">
              <a:spAutoFit/>
            </a:bodyPr>
            <a:lstStyle/>
            <a:p>
              <a:pPr algn="ctr"/>
              <a:r>
                <a:rPr lang="en-US" sz="1100" dirty="0">
                  <a:solidFill>
                    <a:srgbClr val="232F3E"/>
                  </a:solidFill>
                </a:rPr>
                <a:t>Encrypted data</a:t>
              </a:r>
            </a:p>
          </p:txBody>
        </p:sp>
      </p:grpSp>
      <p:grpSp>
        <p:nvGrpSpPr>
          <p:cNvPr id="15" name="Group 14">
            <a:extLst>
              <a:ext uri="{FF2B5EF4-FFF2-40B4-BE49-F238E27FC236}">
                <a16:creationId xmlns:a16="http://schemas.microsoft.com/office/drawing/2014/main" id="{7281D2ED-BD36-AF48-803F-1257078B50DA}"/>
              </a:ext>
            </a:extLst>
          </p:cNvPr>
          <p:cNvGrpSpPr/>
          <p:nvPr/>
        </p:nvGrpSpPr>
        <p:grpSpPr>
          <a:xfrm>
            <a:off x="372590" y="4117691"/>
            <a:ext cx="1072750" cy="1211533"/>
            <a:chOff x="3262420" y="2631982"/>
            <a:chExt cx="1072750" cy="1211533"/>
          </a:xfrm>
        </p:grpSpPr>
        <p:pic>
          <p:nvPicPr>
            <p:cNvPr id="44" name="Graphic 43">
              <a:extLst>
                <a:ext uri="{FF2B5EF4-FFF2-40B4-BE49-F238E27FC236}">
                  <a16:creationId xmlns:a16="http://schemas.microsoft.com/office/drawing/2014/main" id="{B7AAAB61-7C74-EE4A-B648-F7441630498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513045" y="2631982"/>
              <a:ext cx="571500" cy="571500"/>
            </a:xfrm>
            <a:prstGeom prst="rect">
              <a:avLst/>
            </a:prstGeom>
          </p:spPr>
        </p:pic>
        <p:sp>
          <p:nvSpPr>
            <p:cNvPr id="59" name="TextBox 58">
              <a:extLst>
                <a:ext uri="{FF2B5EF4-FFF2-40B4-BE49-F238E27FC236}">
                  <a16:creationId xmlns:a16="http://schemas.microsoft.com/office/drawing/2014/main" id="{B89FAD13-5158-474B-9DF2-4CB62D706007}"/>
                </a:ext>
              </a:extLst>
            </p:cNvPr>
            <p:cNvSpPr txBox="1"/>
            <p:nvPr/>
          </p:nvSpPr>
          <p:spPr>
            <a:xfrm>
              <a:off x="3262420" y="3243351"/>
              <a:ext cx="1072750" cy="600164"/>
            </a:xfrm>
            <a:prstGeom prst="rect">
              <a:avLst/>
            </a:prstGeom>
            <a:noFill/>
          </p:spPr>
          <p:txBody>
            <a:bodyPr wrap="square" rtlCol="0">
              <a:spAutoFit/>
            </a:bodyPr>
            <a:lstStyle/>
            <a:p>
              <a:pPr algn="ctr"/>
              <a:r>
                <a:rPr lang="en-US" sz="1100" dirty="0">
                  <a:solidFill>
                    <a:srgbClr val="232F3E"/>
                  </a:solidFill>
                </a:rPr>
                <a:t>Long-term security credential</a:t>
              </a:r>
            </a:p>
          </p:txBody>
        </p:sp>
      </p:grpSp>
      <p:grpSp>
        <p:nvGrpSpPr>
          <p:cNvPr id="17" name="Group 16">
            <a:extLst>
              <a:ext uri="{FF2B5EF4-FFF2-40B4-BE49-F238E27FC236}">
                <a16:creationId xmlns:a16="http://schemas.microsoft.com/office/drawing/2014/main" id="{6129E5B1-F3DA-6B44-8784-5B07E9187262}"/>
              </a:ext>
            </a:extLst>
          </p:cNvPr>
          <p:cNvGrpSpPr/>
          <p:nvPr/>
        </p:nvGrpSpPr>
        <p:grpSpPr>
          <a:xfrm>
            <a:off x="1388650" y="4060641"/>
            <a:ext cx="1072750" cy="872979"/>
            <a:chOff x="1388650" y="4060641"/>
            <a:chExt cx="1072750" cy="872979"/>
          </a:xfrm>
        </p:grpSpPr>
        <p:pic>
          <p:nvPicPr>
            <p:cNvPr id="46" name="Graphic 45">
              <a:extLst>
                <a:ext uri="{FF2B5EF4-FFF2-40B4-BE49-F238E27FC236}">
                  <a16:creationId xmlns:a16="http://schemas.microsoft.com/office/drawing/2014/main" id="{CC55E8CA-87C4-B94C-A1F9-3DEA0D177DF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639275" y="4060641"/>
              <a:ext cx="571500" cy="571500"/>
            </a:xfrm>
            <a:prstGeom prst="rect">
              <a:avLst/>
            </a:prstGeom>
          </p:spPr>
        </p:pic>
        <p:sp>
          <p:nvSpPr>
            <p:cNvPr id="60" name="TextBox 59">
              <a:extLst>
                <a:ext uri="{FF2B5EF4-FFF2-40B4-BE49-F238E27FC236}">
                  <a16:creationId xmlns:a16="http://schemas.microsoft.com/office/drawing/2014/main" id="{F505A701-FA57-BC41-A86E-E6BA4BAAC643}"/>
                </a:ext>
              </a:extLst>
            </p:cNvPr>
            <p:cNvSpPr txBox="1"/>
            <p:nvPr/>
          </p:nvSpPr>
          <p:spPr>
            <a:xfrm>
              <a:off x="1388650" y="4672010"/>
              <a:ext cx="1072750" cy="261610"/>
            </a:xfrm>
            <a:prstGeom prst="rect">
              <a:avLst/>
            </a:prstGeom>
            <a:noFill/>
          </p:spPr>
          <p:txBody>
            <a:bodyPr wrap="square" rtlCol="0">
              <a:spAutoFit/>
            </a:bodyPr>
            <a:lstStyle/>
            <a:p>
              <a:pPr algn="ctr"/>
              <a:r>
                <a:rPr lang="en-US" sz="1100" dirty="0">
                  <a:solidFill>
                    <a:srgbClr val="232F3E"/>
                  </a:solidFill>
                </a:rPr>
                <a:t>MFA token</a:t>
              </a:r>
            </a:p>
          </p:txBody>
        </p:sp>
      </p:grpSp>
      <p:grpSp>
        <p:nvGrpSpPr>
          <p:cNvPr id="19" name="Group 18">
            <a:extLst>
              <a:ext uri="{FF2B5EF4-FFF2-40B4-BE49-F238E27FC236}">
                <a16:creationId xmlns:a16="http://schemas.microsoft.com/office/drawing/2014/main" id="{74CE39B7-AD92-2845-BF7A-92A89B0346D0}"/>
              </a:ext>
            </a:extLst>
          </p:cNvPr>
          <p:cNvGrpSpPr/>
          <p:nvPr/>
        </p:nvGrpSpPr>
        <p:grpSpPr>
          <a:xfrm>
            <a:off x="2303050" y="4060641"/>
            <a:ext cx="1072750" cy="872979"/>
            <a:chOff x="2303050" y="4060641"/>
            <a:chExt cx="1072750" cy="872979"/>
          </a:xfrm>
        </p:grpSpPr>
        <p:pic>
          <p:nvPicPr>
            <p:cNvPr id="48" name="Graphic 47">
              <a:extLst>
                <a:ext uri="{FF2B5EF4-FFF2-40B4-BE49-F238E27FC236}">
                  <a16:creationId xmlns:a16="http://schemas.microsoft.com/office/drawing/2014/main" id="{C2F468C5-BDC8-EF4C-96CC-EE244748A3C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53675" y="4060641"/>
              <a:ext cx="571500" cy="571500"/>
            </a:xfrm>
            <a:prstGeom prst="rect">
              <a:avLst/>
            </a:prstGeom>
          </p:spPr>
        </p:pic>
        <p:sp>
          <p:nvSpPr>
            <p:cNvPr id="61" name="TextBox 60">
              <a:extLst>
                <a:ext uri="{FF2B5EF4-FFF2-40B4-BE49-F238E27FC236}">
                  <a16:creationId xmlns:a16="http://schemas.microsoft.com/office/drawing/2014/main" id="{05C29C5C-FB4D-F84A-9193-344FEC95B8AA}"/>
                </a:ext>
              </a:extLst>
            </p:cNvPr>
            <p:cNvSpPr txBox="1"/>
            <p:nvPr/>
          </p:nvSpPr>
          <p:spPr>
            <a:xfrm>
              <a:off x="2303050" y="4672010"/>
              <a:ext cx="1072750" cy="261610"/>
            </a:xfrm>
            <a:prstGeom prst="rect">
              <a:avLst/>
            </a:prstGeom>
            <a:noFill/>
          </p:spPr>
          <p:txBody>
            <a:bodyPr wrap="square" rtlCol="0">
              <a:spAutoFit/>
            </a:bodyPr>
            <a:lstStyle/>
            <a:p>
              <a:pPr algn="ctr"/>
              <a:r>
                <a:rPr lang="en-US" sz="1100" dirty="0">
                  <a:solidFill>
                    <a:srgbClr val="232F3E"/>
                  </a:solidFill>
                </a:rPr>
                <a:t>Permissions</a:t>
              </a:r>
            </a:p>
          </p:txBody>
        </p:sp>
      </p:grpSp>
      <p:grpSp>
        <p:nvGrpSpPr>
          <p:cNvPr id="21" name="Group 20">
            <a:extLst>
              <a:ext uri="{FF2B5EF4-FFF2-40B4-BE49-F238E27FC236}">
                <a16:creationId xmlns:a16="http://schemas.microsoft.com/office/drawing/2014/main" id="{72E48AE8-121C-0642-8543-6BE239805F50}"/>
              </a:ext>
            </a:extLst>
          </p:cNvPr>
          <p:cNvGrpSpPr/>
          <p:nvPr/>
        </p:nvGrpSpPr>
        <p:grpSpPr>
          <a:xfrm>
            <a:off x="314020" y="5369093"/>
            <a:ext cx="1072750" cy="872979"/>
            <a:chOff x="3262420" y="4060641"/>
            <a:chExt cx="1072750" cy="872979"/>
          </a:xfrm>
        </p:grpSpPr>
        <p:pic>
          <p:nvPicPr>
            <p:cNvPr id="50" name="Graphic 49">
              <a:extLst>
                <a:ext uri="{FF2B5EF4-FFF2-40B4-BE49-F238E27FC236}">
                  <a16:creationId xmlns:a16="http://schemas.microsoft.com/office/drawing/2014/main" id="{4D605464-9630-594B-92DA-50F977CE68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513045" y="4060641"/>
              <a:ext cx="571500" cy="571500"/>
            </a:xfrm>
            <a:prstGeom prst="rect">
              <a:avLst/>
            </a:prstGeom>
          </p:spPr>
        </p:pic>
        <p:sp>
          <p:nvSpPr>
            <p:cNvPr id="62" name="TextBox 61">
              <a:extLst>
                <a:ext uri="{FF2B5EF4-FFF2-40B4-BE49-F238E27FC236}">
                  <a16:creationId xmlns:a16="http://schemas.microsoft.com/office/drawing/2014/main" id="{BFE0FEBC-B7BF-6E4D-94E8-C20FFB7FC644}"/>
                </a:ext>
              </a:extLst>
            </p:cNvPr>
            <p:cNvSpPr txBox="1"/>
            <p:nvPr/>
          </p:nvSpPr>
          <p:spPr>
            <a:xfrm>
              <a:off x="3262420" y="4672010"/>
              <a:ext cx="1072750" cy="261610"/>
            </a:xfrm>
            <a:prstGeom prst="rect">
              <a:avLst/>
            </a:prstGeom>
            <a:noFill/>
          </p:spPr>
          <p:txBody>
            <a:bodyPr wrap="square" rtlCol="0">
              <a:spAutoFit/>
            </a:bodyPr>
            <a:lstStyle/>
            <a:p>
              <a:pPr algn="ctr"/>
              <a:r>
                <a:rPr lang="en-US" sz="1100" dirty="0">
                  <a:solidFill>
                    <a:srgbClr val="232F3E"/>
                  </a:solidFill>
                </a:rPr>
                <a:t>Role</a:t>
              </a:r>
            </a:p>
          </p:txBody>
        </p:sp>
      </p:grpSp>
      <p:grpSp>
        <p:nvGrpSpPr>
          <p:cNvPr id="23" name="Group 22">
            <a:extLst>
              <a:ext uri="{FF2B5EF4-FFF2-40B4-BE49-F238E27FC236}">
                <a16:creationId xmlns:a16="http://schemas.microsoft.com/office/drawing/2014/main" id="{900CA3C6-53B1-A84B-8F6A-1BB78FF6E0A9}"/>
              </a:ext>
            </a:extLst>
          </p:cNvPr>
          <p:cNvGrpSpPr/>
          <p:nvPr/>
        </p:nvGrpSpPr>
        <p:grpSpPr>
          <a:xfrm>
            <a:off x="1388650" y="5011153"/>
            <a:ext cx="1072750" cy="1211533"/>
            <a:chOff x="1388650" y="5011153"/>
            <a:chExt cx="1072750" cy="1211533"/>
          </a:xfrm>
        </p:grpSpPr>
        <p:pic>
          <p:nvPicPr>
            <p:cNvPr id="52" name="Graphic 51">
              <a:extLst>
                <a:ext uri="{FF2B5EF4-FFF2-40B4-BE49-F238E27FC236}">
                  <a16:creationId xmlns:a16="http://schemas.microsoft.com/office/drawing/2014/main" id="{77A2E661-4DBC-EA43-92B1-83A2B31A80F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639275" y="5011153"/>
              <a:ext cx="571500" cy="571500"/>
            </a:xfrm>
            <a:prstGeom prst="rect">
              <a:avLst/>
            </a:prstGeom>
          </p:spPr>
        </p:pic>
        <p:sp>
          <p:nvSpPr>
            <p:cNvPr id="63" name="TextBox 62">
              <a:extLst>
                <a:ext uri="{FF2B5EF4-FFF2-40B4-BE49-F238E27FC236}">
                  <a16:creationId xmlns:a16="http://schemas.microsoft.com/office/drawing/2014/main" id="{2DA95EA6-B6BD-AB40-B2E4-F988BD7BEB81}"/>
                </a:ext>
              </a:extLst>
            </p:cNvPr>
            <p:cNvSpPr txBox="1"/>
            <p:nvPr/>
          </p:nvSpPr>
          <p:spPr>
            <a:xfrm>
              <a:off x="1388650" y="5622522"/>
              <a:ext cx="1072750" cy="600164"/>
            </a:xfrm>
            <a:prstGeom prst="rect">
              <a:avLst/>
            </a:prstGeom>
            <a:noFill/>
          </p:spPr>
          <p:txBody>
            <a:bodyPr wrap="square" rtlCol="0">
              <a:spAutoFit/>
            </a:bodyPr>
            <a:lstStyle/>
            <a:p>
              <a:pPr algn="ctr"/>
              <a:r>
                <a:rPr lang="en-US" sz="1100" dirty="0">
                  <a:solidFill>
                    <a:srgbClr val="232F3E"/>
                  </a:solidFill>
                </a:rPr>
                <a:t>Temporary security credential</a:t>
              </a:r>
            </a:p>
          </p:txBody>
        </p:sp>
      </p:grpSp>
      <p:grpSp>
        <p:nvGrpSpPr>
          <p:cNvPr id="25" name="Group 24">
            <a:extLst>
              <a:ext uri="{FF2B5EF4-FFF2-40B4-BE49-F238E27FC236}">
                <a16:creationId xmlns:a16="http://schemas.microsoft.com/office/drawing/2014/main" id="{6531C5C9-7FCB-5D4B-A9F4-688AAAFBC64F}"/>
              </a:ext>
            </a:extLst>
          </p:cNvPr>
          <p:cNvGrpSpPr/>
          <p:nvPr/>
        </p:nvGrpSpPr>
        <p:grpSpPr>
          <a:xfrm>
            <a:off x="5524366" y="2695724"/>
            <a:ext cx="1072750" cy="873420"/>
            <a:chOff x="5524366" y="2695724"/>
            <a:chExt cx="1072750" cy="873420"/>
          </a:xfrm>
        </p:grpSpPr>
        <p:pic>
          <p:nvPicPr>
            <p:cNvPr id="65" name="Graphic 64">
              <a:extLst>
                <a:ext uri="{FF2B5EF4-FFF2-40B4-BE49-F238E27FC236}">
                  <a16:creationId xmlns:a16="http://schemas.microsoft.com/office/drawing/2014/main" id="{5F2C6B9F-1D94-A842-BCCE-4DE8ACC7480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774991" y="2695724"/>
              <a:ext cx="571500" cy="571500"/>
            </a:xfrm>
            <a:prstGeom prst="rect">
              <a:avLst/>
            </a:prstGeom>
          </p:spPr>
        </p:pic>
        <p:sp>
          <p:nvSpPr>
            <p:cNvPr id="66" name="TextBox 65">
              <a:extLst>
                <a:ext uri="{FF2B5EF4-FFF2-40B4-BE49-F238E27FC236}">
                  <a16:creationId xmlns:a16="http://schemas.microsoft.com/office/drawing/2014/main" id="{4A364BD8-730C-304E-8118-2587600959E3}"/>
                </a:ext>
              </a:extLst>
            </p:cNvPr>
            <p:cNvSpPr txBox="1"/>
            <p:nvPr/>
          </p:nvSpPr>
          <p:spPr>
            <a:xfrm>
              <a:off x="5524366" y="3307534"/>
              <a:ext cx="1072750" cy="261610"/>
            </a:xfrm>
            <a:prstGeom prst="rect">
              <a:avLst/>
            </a:prstGeom>
            <a:noFill/>
          </p:spPr>
          <p:txBody>
            <a:bodyPr wrap="square" rtlCol="0">
              <a:spAutoFit/>
            </a:bodyPr>
            <a:lstStyle/>
            <a:p>
              <a:pPr algn="ctr"/>
              <a:r>
                <a:rPr lang="en-US" sz="1100" dirty="0">
                  <a:solidFill>
                    <a:srgbClr val="232F3E"/>
                  </a:solidFill>
                </a:rPr>
                <a:t>Agent</a:t>
              </a:r>
            </a:p>
          </p:txBody>
        </p:sp>
      </p:grpSp>
      <p:grpSp>
        <p:nvGrpSpPr>
          <p:cNvPr id="27" name="Group 26">
            <a:extLst>
              <a:ext uri="{FF2B5EF4-FFF2-40B4-BE49-F238E27FC236}">
                <a16:creationId xmlns:a16="http://schemas.microsoft.com/office/drawing/2014/main" id="{E5F27097-524D-2A46-BFE6-C206C05B1812}"/>
              </a:ext>
            </a:extLst>
          </p:cNvPr>
          <p:cNvGrpSpPr/>
          <p:nvPr/>
        </p:nvGrpSpPr>
        <p:grpSpPr>
          <a:xfrm>
            <a:off x="7809336" y="2857038"/>
            <a:ext cx="1072750" cy="1058672"/>
            <a:chOff x="6606546" y="2857038"/>
            <a:chExt cx="1072750" cy="1058672"/>
          </a:xfrm>
        </p:grpSpPr>
        <p:pic>
          <p:nvPicPr>
            <p:cNvPr id="68" name="Graphic 67">
              <a:extLst>
                <a:ext uri="{FF2B5EF4-FFF2-40B4-BE49-F238E27FC236}">
                  <a16:creationId xmlns:a16="http://schemas.microsoft.com/office/drawing/2014/main" id="{92BB719E-A463-784E-9BFB-EF7614E439D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857171" y="2857038"/>
              <a:ext cx="571500" cy="571500"/>
            </a:xfrm>
            <a:prstGeom prst="rect">
              <a:avLst/>
            </a:prstGeom>
          </p:spPr>
        </p:pic>
        <p:sp>
          <p:nvSpPr>
            <p:cNvPr id="69" name="TextBox 68">
              <a:extLst>
                <a:ext uri="{FF2B5EF4-FFF2-40B4-BE49-F238E27FC236}">
                  <a16:creationId xmlns:a16="http://schemas.microsoft.com/office/drawing/2014/main" id="{CDB0B687-5601-E44F-A9A2-3DF75D31A0CB}"/>
                </a:ext>
              </a:extLst>
            </p:cNvPr>
            <p:cNvSpPr txBox="1"/>
            <p:nvPr/>
          </p:nvSpPr>
          <p:spPr>
            <a:xfrm>
              <a:off x="6606546" y="3484823"/>
              <a:ext cx="1072750" cy="430887"/>
            </a:xfrm>
            <a:prstGeom prst="rect">
              <a:avLst/>
            </a:prstGeom>
            <a:noFill/>
          </p:spPr>
          <p:txBody>
            <a:bodyPr wrap="square" rtlCol="0">
              <a:spAutoFit/>
            </a:bodyPr>
            <a:lstStyle/>
            <a:p>
              <a:pPr algn="ctr"/>
              <a:r>
                <a:rPr lang="en-US" sz="1100" dirty="0">
                  <a:solidFill>
                    <a:srgbClr val="232F3E"/>
                  </a:solidFill>
                </a:rPr>
                <a:t>Certificate manager</a:t>
              </a:r>
            </a:p>
          </p:txBody>
        </p:sp>
      </p:grpSp>
      <p:cxnSp>
        <p:nvCxnSpPr>
          <p:cNvPr id="73" name="Straight Connector 72">
            <a:extLst>
              <a:ext uri="{FF2B5EF4-FFF2-40B4-BE49-F238E27FC236}">
                <a16:creationId xmlns:a16="http://schemas.microsoft.com/office/drawing/2014/main" id="{02ED6C10-E6F3-BF41-8B38-0CEDD2956CF4}"/>
              </a:ext>
            </a:extLst>
          </p:cNvPr>
          <p:cNvCxnSpPr>
            <a:cxnSpLocks/>
          </p:cNvCxnSpPr>
          <p:nvPr/>
        </p:nvCxnSpPr>
        <p:spPr>
          <a:xfrm>
            <a:off x="3420542"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C7F32E-3824-8D4E-B5E6-A649C3D02BAA}"/>
              </a:ext>
            </a:extLst>
          </p:cNvPr>
          <p:cNvCxnSpPr>
            <a:cxnSpLocks/>
          </p:cNvCxnSpPr>
          <p:nvPr/>
        </p:nvCxnSpPr>
        <p:spPr>
          <a:xfrm>
            <a:off x="5417054"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EB2F91-1F54-0F4A-8D06-1E227A33880B}"/>
              </a:ext>
            </a:extLst>
          </p:cNvPr>
          <p:cNvCxnSpPr>
            <a:cxnSpLocks/>
          </p:cNvCxnSpPr>
          <p:nvPr/>
        </p:nvCxnSpPr>
        <p:spPr>
          <a:xfrm>
            <a:off x="6595957"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94A29BD-B8A4-7C41-AA4E-96FB4F383E12}"/>
              </a:ext>
            </a:extLst>
          </p:cNvPr>
          <p:cNvCxnSpPr>
            <a:cxnSpLocks/>
          </p:cNvCxnSpPr>
          <p:nvPr/>
        </p:nvCxnSpPr>
        <p:spPr>
          <a:xfrm>
            <a:off x="8894379"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25C7A89-E176-FC45-AE3E-DD7AF5941A8F}"/>
              </a:ext>
            </a:extLst>
          </p:cNvPr>
          <p:cNvCxnSpPr>
            <a:cxnSpLocks/>
          </p:cNvCxnSpPr>
          <p:nvPr/>
        </p:nvCxnSpPr>
        <p:spPr>
          <a:xfrm>
            <a:off x="7745747" y="1471290"/>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71D264FB-79F0-2146-AB10-BDDDEDF44B59}"/>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065820" y="1482847"/>
            <a:ext cx="762000" cy="1092200"/>
          </a:xfrm>
          <a:prstGeom prst="rect">
            <a:avLst/>
          </a:prstGeom>
        </p:spPr>
      </p:pic>
      <p:pic>
        <p:nvPicPr>
          <p:cNvPr id="70" name="Graphic 69">
            <a:extLst>
              <a:ext uri="{FF2B5EF4-FFF2-40B4-BE49-F238E27FC236}">
                <a16:creationId xmlns:a16="http://schemas.microsoft.com/office/drawing/2014/main" id="{1B04DD3F-6050-1D4A-B907-C2CB6568395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929836" y="1482847"/>
            <a:ext cx="762000" cy="1092200"/>
          </a:xfrm>
          <a:prstGeom prst="rect">
            <a:avLst/>
          </a:prstGeom>
        </p:spPr>
      </p:pic>
      <p:pic>
        <p:nvPicPr>
          <p:cNvPr id="78" name="Graphic 77">
            <a:extLst>
              <a:ext uri="{FF2B5EF4-FFF2-40B4-BE49-F238E27FC236}">
                <a16:creationId xmlns:a16="http://schemas.microsoft.com/office/drawing/2014/main" id="{D6C42FCC-346D-CB4C-B46E-4175B8534F1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793852" y="1482847"/>
            <a:ext cx="762000" cy="1092200"/>
          </a:xfrm>
          <a:prstGeom prst="rect">
            <a:avLst/>
          </a:prstGeom>
        </p:spPr>
      </p:pic>
    </p:spTree>
    <p:extLst>
      <p:ext uri="{BB962C8B-B14F-4D97-AF65-F5344CB8AC3E}">
        <p14:creationId xmlns:p14="http://schemas.microsoft.com/office/powerpoint/2010/main" val="3254594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dirty="0"/>
              <a:t>Security, Identity &amp; Compliance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37</a:t>
            </a:fld>
            <a:endParaRPr lang="en-US" dirty="0"/>
          </a:p>
        </p:txBody>
      </p:sp>
      <p:pic>
        <p:nvPicPr>
          <p:cNvPr id="22" name="Graphic 21">
            <a:extLst>
              <a:ext uri="{FF2B5EF4-FFF2-40B4-BE49-F238E27FC236}">
                <a16:creationId xmlns:a16="http://schemas.microsoft.com/office/drawing/2014/main" id="{345E36BB-E59E-1A41-813B-EC634104F0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1247" y="1350318"/>
            <a:ext cx="762000" cy="1092200"/>
          </a:xfrm>
          <a:prstGeom prst="rect">
            <a:avLst/>
          </a:prstGeom>
        </p:spPr>
      </p:pic>
      <p:pic>
        <p:nvPicPr>
          <p:cNvPr id="24" name="Graphic 23">
            <a:extLst>
              <a:ext uri="{FF2B5EF4-FFF2-40B4-BE49-F238E27FC236}">
                <a16:creationId xmlns:a16="http://schemas.microsoft.com/office/drawing/2014/main" id="{C3ED20E1-1376-F94F-A6FD-1BD00A9A4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22930" y="1350318"/>
            <a:ext cx="762000" cy="1092200"/>
          </a:xfrm>
          <a:prstGeom prst="rect">
            <a:avLst/>
          </a:prstGeom>
        </p:spPr>
      </p:pic>
      <p:pic>
        <p:nvPicPr>
          <p:cNvPr id="26" name="Graphic 25">
            <a:extLst>
              <a:ext uri="{FF2B5EF4-FFF2-40B4-BE49-F238E27FC236}">
                <a16:creationId xmlns:a16="http://schemas.microsoft.com/office/drawing/2014/main" id="{EFD959F0-3CB7-0741-AEE9-A31FEB0ACC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6804" y="1350318"/>
            <a:ext cx="762000" cy="952500"/>
          </a:xfrm>
          <a:prstGeom prst="rect">
            <a:avLst/>
          </a:prstGeom>
        </p:spPr>
      </p:pic>
      <p:pic>
        <p:nvPicPr>
          <p:cNvPr id="28" name="Graphic 27">
            <a:extLst>
              <a:ext uri="{FF2B5EF4-FFF2-40B4-BE49-F238E27FC236}">
                <a16:creationId xmlns:a16="http://schemas.microsoft.com/office/drawing/2014/main" id="{84E55937-2203-9A42-A2BC-99175F717A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7662" y="1350318"/>
            <a:ext cx="762000" cy="952500"/>
          </a:xfrm>
          <a:prstGeom prst="rect">
            <a:avLst/>
          </a:prstGeom>
        </p:spPr>
      </p:pic>
      <p:grpSp>
        <p:nvGrpSpPr>
          <p:cNvPr id="29" name="Group 28">
            <a:extLst>
              <a:ext uri="{FF2B5EF4-FFF2-40B4-BE49-F238E27FC236}">
                <a16:creationId xmlns:a16="http://schemas.microsoft.com/office/drawing/2014/main" id="{03CEB5E4-2ED9-E946-BC1A-F528EB1517E3}"/>
              </a:ext>
            </a:extLst>
          </p:cNvPr>
          <p:cNvGrpSpPr/>
          <p:nvPr/>
        </p:nvGrpSpPr>
        <p:grpSpPr>
          <a:xfrm>
            <a:off x="4742287" y="2366505"/>
            <a:ext cx="1072750" cy="874405"/>
            <a:chOff x="10682417" y="2520414"/>
            <a:chExt cx="1072750" cy="874405"/>
          </a:xfrm>
        </p:grpSpPr>
        <p:pic>
          <p:nvPicPr>
            <p:cNvPr id="71" name="Graphic 70">
              <a:extLst>
                <a:ext uri="{FF2B5EF4-FFF2-40B4-BE49-F238E27FC236}">
                  <a16:creationId xmlns:a16="http://schemas.microsoft.com/office/drawing/2014/main" id="{4393494F-A467-214F-9240-A8A7BBC663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33042" y="2520414"/>
              <a:ext cx="571500" cy="571500"/>
            </a:xfrm>
            <a:prstGeom prst="rect">
              <a:avLst/>
            </a:prstGeom>
          </p:spPr>
        </p:pic>
        <p:sp>
          <p:nvSpPr>
            <p:cNvPr id="72" name="TextBox 71">
              <a:extLst>
                <a:ext uri="{FF2B5EF4-FFF2-40B4-BE49-F238E27FC236}">
                  <a16:creationId xmlns:a16="http://schemas.microsoft.com/office/drawing/2014/main" id="{AEBA527E-39A5-7642-AE38-538404E92A03}"/>
                </a:ext>
              </a:extLst>
            </p:cNvPr>
            <p:cNvSpPr txBox="1"/>
            <p:nvPr/>
          </p:nvSpPr>
          <p:spPr>
            <a:xfrm>
              <a:off x="10682417" y="3133209"/>
              <a:ext cx="1072750" cy="261610"/>
            </a:xfrm>
            <a:prstGeom prst="rect">
              <a:avLst/>
            </a:prstGeom>
            <a:noFill/>
          </p:spPr>
          <p:txBody>
            <a:bodyPr wrap="square" rtlCol="0">
              <a:spAutoFit/>
            </a:bodyPr>
            <a:lstStyle/>
            <a:p>
              <a:pPr algn="ctr"/>
              <a:r>
                <a:rPr lang="en-US" sz="1100" dirty="0">
                  <a:solidFill>
                    <a:srgbClr val="232F3E"/>
                  </a:solidFill>
                </a:rPr>
                <a:t>Filtering rule</a:t>
              </a:r>
            </a:p>
          </p:txBody>
        </p:sp>
      </p:grpSp>
      <p:cxnSp>
        <p:nvCxnSpPr>
          <p:cNvPr id="77" name="Straight Connector 76">
            <a:extLst>
              <a:ext uri="{FF2B5EF4-FFF2-40B4-BE49-F238E27FC236}">
                <a16:creationId xmlns:a16="http://schemas.microsoft.com/office/drawing/2014/main" id="{E0608302-2CBD-2640-B43A-BEE1BEFDCC5A}"/>
              </a:ext>
            </a:extLst>
          </p:cNvPr>
          <p:cNvCxnSpPr>
            <a:cxnSpLocks/>
          </p:cNvCxnSpPr>
          <p:nvPr/>
        </p:nvCxnSpPr>
        <p:spPr>
          <a:xfrm>
            <a:off x="4539170" y="1317381"/>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CE3AE53-A6E7-2145-BC3C-7F8364DEC1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756" y="1350318"/>
            <a:ext cx="762000" cy="1231900"/>
          </a:xfrm>
          <a:prstGeom prst="rect">
            <a:avLst/>
          </a:prstGeom>
        </p:spPr>
      </p:pic>
    </p:spTree>
    <p:extLst>
      <p:ext uri="{BB962C8B-B14F-4D97-AF65-F5344CB8AC3E}">
        <p14:creationId xmlns:p14="http://schemas.microsoft.com/office/powerpoint/2010/main" val="3036319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0EAF5A-40F3-4640-BBAF-848D73594520}"/>
              </a:ext>
            </a:extLst>
          </p:cNvPr>
          <p:cNvSpPr>
            <a:spLocks noGrp="1"/>
          </p:cNvSpPr>
          <p:nvPr>
            <p:ph type="title"/>
          </p:nvPr>
        </p:nvSpPr>
        <p:spPr>
          <a:xfrm>
            <a:off x="266700" y="320675"/>
            <a:ext cx="11696700" cy="593725"/>
          </a:xfrm>
        </p:spPr>
        <p:txBody>
          <a:bodyPr/>
          <a:lstStyle/>
          <a:p>
            <a:r>
              <a:rPr lang="en-US" dirty="0"/>
              <a:t>Storage</a:t>
            </a:r>
          </a:p>
        </p:txBody>
      </p:sp>
      <p:sp>
        <p:nvSpPr>
          <p:cNvPr id="5" name="Slide Number Placeholder 4">
            <a:extLst>
              <a:ext uri="{FF2B5EF4-FFF2-40B4-BE49-F238E27FC236}">
                <a16:creationId xmlns:a16="http://schemas.microsoft.com/office/drawing/2014/main" id="{7662B09A-258B-8B4A-B119-AD31A11259C2}"/>
              </a:ext>
            </a:extLst>
          </p:cNvPr>
          <p:cNvSpPr>
            <a:spLocks noGrp="1"/>
          </p:cNvSpPr>
          <p:nvPr>
            <p:ph type="sldNum" sz="quarter" idx="4"/>
          </p:nvPr>
        </p:nvSpPr>
        <p:spPr/>
        <p:txBody>
          <a:bodyPr/>
          <a:lstStyle/>
          <a:p>
            <a:fld id="{0E0E0192-C642-4D4F-AE82-A0D0DC02E26B}" type="slidenum">
              <a:rPr lang="en-US" smtClean="0"/>
              <a:pPr/>
              <a:t>38</a:t>
            </a:fld>
            <a:endParaRPr lang="en-US" dirty="0"/>
          </a:p>
        </p:txBody>
      </p:sp>
      <p:pic>
        <p:nvPicPr>
          <p:cNvPr id="3" name="Graphic 2">
            <a:extLst>
              <a:ext uri="{FF2B5EF4-FFF2-40B4-BE49-F238E27FC236}">
                <a16:creationId xmlns:a16="http://schemas.microsoft.com/office/drawing/2014/main" id="{C94D5BFE-0F9C-114D-8DB9-6E4CBB8047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7659" y="1348299"/>
            <a:ext cx="762000" cy="952500"/>
          </a:xfrm>
          <a:prstGeom prst="rect">
            <a:avLst/>
          </a:prstGeom>
        </p:spPr>
      </p:pic>
      <p:pic>
        <p:nvPicPr>
          <p:cNvPr id="8" name="Graphic 7">
            <a:extLst>
              <a:ext uri="{FF2B5EF4-FFF2-40B4-BE49-F238E27FC236}">
                <a16:creationId xmlns:a16="http://schemas.microsoft.com/office/drawing/2014/main" id="{B2BABE1E-42A1-0548-8171-79660EE5DB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4241" y="1348299"/>
            <a:ext cx="762000" cy="1231900"/>
          </a:xfrm>
          <a:prstGeom prst="rect">
            <a:avLst/>
          </a:prstGeom>
        </p:spPr>
      </p:pic>
      <p:pic>
        <p:nvPicPr>
          <p:cNvPr id="10" name="Graphic 9">
            <a:extLst>
              <a:ext uri="{FF2B5EF4-FFF2-40B4-BE49-F238E27FC236}">
                <a16:creationId xmlns:a16="http://schemas.microsoft.com/office/drawing/2014/main" id="{94B4F694-14DA-3F44-843B-59B55BBE01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2158" y="1358961"/>
            <a:ext cx="762000" cy="1092200"/>
          </a:xfrm>
          <a:prstGeom prst="rect">
            <a:avLst/>
          </a:prstGeom>
        </p:spPr>
      </p:pic>
      <p:pic>
        <p:nvPicPr>
          <p:cNvPr id="12" name="Graphic 11">
            <a:extLst>
              <a:ext uri="{FF2B5EF4-FFF2-40B4-BE49-F238E27FC236}">
                <a16:creationId xmlns:a16="http://schemas.microsoft.com/office/drawing/2014/main" id="{BB6233C5-399D-1F45-9B17-18927578EB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995" y="1358961"/>
            <a:ext cx="762000" cy="1092200"/>
          </a:xfrm>
          <a:prstGeom prst="rect">
            <a:avLst/>
          </a:prstGeom>
        </p:spPr>
      </p:pic>
      <p:pic>
        <p:nvPicPr>
          <p:cNvPr id="14" name="Graphic 13">
            <a:extLst>
              <a:ext uri="{FF2B5EF4-FFF2-40B4-BE49-F238E27FC236}">
                <a16:creationId xmlns:a16="http://schemas.microsoft.com/office/drawing/2014/main" id="{07631E13-8032-4641-8250-5E3E810E79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4203" y="1348299"/>
            <a:ext cx="762000" cy="952500"/>
          </a:xfrm>
          <a:prstGeom prst="rect">
            <a:avLst/>
          </a:prstGeom>
        </p:spPr>
      </p:pic>
      <p:pic>
        <p:nvPicPr>
          <p:cNvPr id="16" name="Graphic 15">
            <a:extLst>
              <a:ext uri="{FF2B5EF4-FFF2-40B4-BE49-F238E27FC236}">
                <a16:creationId xmlns:a16="http://schemas.microsoft.com/office/drawing/2014/main" id="{AB540B55-73BD-5340-ABD0-93D58B5199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9135" y="1348299"/>
            <a:ext cx="762000" cy="1092200"/>
          </a:xfrm>
          <a:prstGeom prst="rect">
            <a:avLst/>
          </a:prstGeom>
        </p:spPr>
      </p:pic>
      <p:pic>
        <p:nvPicPr>
          <p:cNvPr id="18" name="Graphic 17">
            <a:extLst>
              <a:ext uri="{FF2B5EF4-FFF2-40B4-BE49-F238E27FC236}">
                <a16:creationId xmlns:a16="http://schemas.microsoft.com/office/drawing/2014/main" id="{82DC3189-AD38-134C-BCCE-221E2202C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49031" y="1348299"/>
            <a:ext cx="762000" cy="1092200"/>
          </a:xfrm>
          <a:prstGeom prst="rect">
            <a:avLst/>
          </a:prstGeom>
        </p:spPr>
      </p:pic>
      <p:grpSp>
        <p:nvGrpSpPr>
          <p:cNvPr id="55" name="Group 54">
            <a:extLst>
              <a:ext uri="{FF2B5EF4-FFF2-40B4-BE49-F238E27FC236}">
                <a16:creationId xmlns:a16="http://schemas.microsoft.com/office/drawing/2014/main" id="{B6081E4A-0A7D-DA4C-91F6-3E8591D3D973}"/>
              </a:ext>
            </a:extLst>
          </p:cNvPr>
          <p:cNvGrpSpPr/>
          <p:nvPr/>
        </p:nvGrpSpPr>
        <p:grpSpPr>
          <a:xfrm>
            <a:off x="272874" y="2699484"/>
            <a:ext cx="1072750" cy="878080"/>
            <a:chOff x="255233" y="2534640"/>
            <a:chExt cx="1072750" cy="878080"/>
          </a:xfrm>
        </p:grpSpPr>
        <p:pic>
          <p:nvPicPr>
            <p:cNvPr id="24" name="Graphic 23">
              <a:extLst>
                <a:ext uri="{FF2B5EF4-FFF2-40B4-BE49-F238E27FC236}">
                  <a16:creationId xmlns:a16="http://schemas.microsoft.com/office/drawing/2014/main" id="{1B6E9506-C470-DA4D-A650-E626EAC757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5858" y="2534640"/>
              <a:ext cx="571500" cy="571500"/>
            </a:xfrm>
            <a:prstGeom prst="rect">
              <a:avLst/>
            </a:prstGeom>
          </p:spPr>
        </p:pic>
        <p:sp>
          <p:nvSpPr>
            <p:cNvPr id="27" name="TextBox 26">
              <a:extLst>
                <a:ext uri="{FF2B5EF4-FFF2-40B4-BE49-F238E27FC236}">
                  <a16:creationId xmlns:a16="http://schemas.microsoft.com/office/drawing/2014/main" id="{A1ECE81E-8465-1F45-951E-A0EC9E12A48B}"/>
                </a:ext>
              </a:extLst>
            </p:cNvPr>
            <p:cNvSpPr txBox="1"/>
            <p:nvPr/>
          </p:nvSpPr>
          <p:spPr>
            <a:xfrm>
              <a:off x="255233" y="3151110"/>
              <a:ext cx="1072750" cy="261610"/>
            </a:xfrm>
            <a:prstGeom prst="rect">
              <a:avLst/>
            </a:prstGeom>
            <a:noFill/>
          </p:spPr>
          <p:txBody>
            <a:bodyPr wrap="square" rtlCol="0">
              <a:spAutoFit/>
            </a:bodyPr>
            <a:lstStyle/>
            <a:p>
              <a:pPr algn="ctr"/>
              <a:r>
                <a:rPr lang="en-US" sz="1100" dirty="0">
                  <a:solidFill>
                    <a:srgbClr val="232F3E"/>
                  </a:solidFill>
                </a:rPr>
                <a:t>Bucket</a:t>
              </a:r>
            </a:p>
          </p:txBody>
        </p:sp>
      </p:grpSp>
      <p:grpSp>
        <p:nvGrpSpPr>
          <p:cNvPr id="56" name="Group 55">
            <a:extLst>
              <a:ext uri="{FF2B5EF4-FFF2-40B4-BE49-F238E27FC236}">
                <a16:creationId xmlns:a16="http://schemas.microsoft.com/office/drawing/2014/main" id="{5D41F97B-C588-EC41-ADB6-2DB46AF49444}"/>
              </a:ext>
            </a:extLst>
          </p:cNvPr>
          <p:cNvGrpSpPr/>
          <p:nvPr/>
        </p:nvGrpSpPr>
        <p:grpSpPr>
          <a:xfrm>
            <a:off x="272874" y="3651495"/>
            <a:ext cx="1072750" cy="1047357"/>
            <a:chOff x="255233" y="3486651"/>
            <a:chExt cx="1072750" cy="1047357"/>
          </a:xfrm>
        </p:grpSpPr>
        <p:pic>
          <p:nvPicPr>
            <p:cNvPr id="22" name="Graphic 21">
              <a:extLst>
                <a:ext uri="{FF2B5EF4-FFF2-40B4-BE49-F238E27FC236}">
                  <a16:creationId xmlns:a16="http://schemas.microsoft.com/office/drawing/2014/main" id="{312CE227-7B0B-134D-A8D7-4AEA19FF7E6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5858" y="3486651"/>
              <a:ext cx="571500" cy="571500"/>
            </a:xfrm>
            <a:prstGeom prst="rect">
              <a:avLst/>
            </a:prstGeom>
          </p:spPr>
        </p:pic>
        <p:sp>
          <p:nvSpPr>
            <p:cNvPr id="28" name="TextBox 27">
              <a:extLst>
                <a:ext uri="{FF2B5EF4-FFF2-40B4-BE49-F238E27FC236}">
                  <a16:creationId xmlns:a16="http://schemas.microsoft.com/office/drawing/2014/main" id="{5002780D-D14F-D24A-8441-66FB5740C66B}"/>
                </a:ext>
              </a:extLst>
            </p:cNvPr>
            <p:cNvSpPr txBox="1"/>
            <p:nvPr/>
          </p:nvSpPr>
          <p:spPr>
            <a:xfrm>
              <a:off x="255233" y="4103121"/>
              <a:ext cx="1072750" cy="430887"/>
            </a:xfrm>
            <a:prstGeom prst="rect">
              <a:avLst/>
            </a:prstGeom>
            <a:noFill/>
          </p:spPr>
          <p:txBody>
            <a:bodyPr wrap="square" rtlCol="0">
              <a:spAutoFit/>
            </a:bodyPr>
            <a:lstStyle/>
            <a:p>
              <a:pPr algn="ctr"/>
              <a:r>
                <a:rPr lang="en-US" sz="1100" dirty="0">
                  <a:solidFill>
                    <a:srgbClr val="232F3E"/>
                  </a:solidFill>
                </a:rPr>
                <a:t>Bucket with objects</a:t>
              </a:r>
            </a:p>
          </p:txBody>
        </p:sp>
      </p:grpSp>
      <p:grpSp>
        <p:nvGrpSpPr>
          <p:cNvPr id="57" name="Group 56">
            <a:extLst>
              <a:ext uri="{FF2B5EF4-FFF2-40B4-BE49-F238E27FC236}">
                <a16:creationId xmlns:a16="http://schemas.microsoft.com/office/drawing/2014/main" id="{B53CE0F0-B4D3-C446-866B-9EBF3EBEA427}"/>
              </a:ext>
            </a:extLst>
          </p:cNvPr>
          <p:cNvGrpSpPr/>
          <p:nvPr/>
        </p:nvGrpSpPr>
        <p:grpSpPr>
          <a:xfrm>
            <a:off x="272874" y="4783436"/>
            <a:ext cx="1072750" cy="878080"/>
            <a:chOff x="255233" y="4618592"/>
            <a:chExt cx="1072750" cy="878080"/>
          </a:xfrm>
        </p:grpSpPr>
        <p:pic>
          <p:nvPicPr>
            <p:cNvPr id="26" name="Graphic 25">
              <a:extLst>
                <a:ext uri="{FF2B5EF4-FFF2-40B4-BE49-F238E27FC236}">
                  <a16:creationId xmlns:a16="http://schemas.microsoft.com/office/drawing/2014/main" id="{467C90E8-0C73-C34A-83BB-A0F5B42CA6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5858" y="4618592"/>
              <a:ext cx="571500" cy="571500"/>
            </a:xfrm>
            <a:prstGeom prst="rect">
              <a:avLst/>
            </a:prstGeom>
          </p:spPr>
        </p:pic>
        <p:sp>
          <p:nvSpPr>
            <p:cNvPr id="29" name="TextBox 28">
              <a:extLst>
                <a:ext uri="{FF2B5EF4-FFF2-40B4-BE49-F238E27FC236}">
                  <a16:creationId xmlns:a16="http://schemas.microsoft.com/office/drawing/2014/main" id="{A13FD214-B621-5040-A713-F32FBEE1B1B9}"/>
                </a:ext>
              </a:extLst>
            </p:cNvPr>
            <p:cNvSpPr txBox="1"/>
            <p:nvPr/>
          </p:nvSpPr>
          <p:spPr>
            <a:xfrm>
              <a:off x="255233" y="5235062"/>
              <a:ext cx="1072750" cy="261610"/>
            </a:xfrm>
            <a:prstGeom prst="rect">
              <a:avLst/>
            </a:prstGeom>
            <a:noFill/>
          </p:spPr>
          <p:txBody>
            <a:bodyPr wrap="square" rtlCol="0">
              <a:spAutoFit/>
            </a:bodyPr>
            <a:lstStyle/>
            <a:p>
              <a:pPr algn="ctr"/>
              <a:r>
                <a:rPr lang="en-US" sz="1100" dirty="0">
                  <a:solidFill>
                    <a:srgbClr val="232F3E"/>
                  </a:solidFill>
                </a:rPr>
                <a:t>Object</a:t>
              </a:r>
            </a:p>
          </p:txBody>
        </p:sp>
      </p:grpSp>
      <p:grpSp>
        <p:nvGrpSpPr>
          <p:cNvPr id="62" name="Group 61">
            <a:extLst>
              <a:ext uri="{FF2B5EF4-FFF2-40B4-BE49-F238E27FC236}">
                <a16:creationId xmlns:a16="http://schemas.microsoft.com/office/drawing/2014/main" id="{A8A05DFA-ADC0-2A41-BFAF-4587E7430EEA}"/>
              </a:ext>
            </a:extLst>
          </p:cNvPr>
          <p:cNvGrpSpPr/>
          <p:nvPr/>
        </p:nvGrpSpPr>
        <p:grpSpPr>
          <a:xfrm>
            <a:off x="4336783" y="2699856"/>
            <a:ext cx="1072750" cy="875565"/>
            <a:chOff x="4131742" y="1402223"/>
            <a:chExt cx="1072750" cy="875565"/>
          </a:xfrm>
        </p:grpSpPr>
        <p:pic>
          <p:nvPicPr>
            <p:cNvPr id="31" name="Graphic 30">
              <a:extLst>
                <a:ext uri="{FF2B5EF4-FFF2-40B4-BE49-F238E27FC236}">
                  <a16:creationId xmlns:a16="http://schemas.microsoft.com/office/drawing/2014/main" id="{8CBD4C7D-356F-F34C-82E6-D6003E752F4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82367" y="1402223"/>
              <a:ext cx="571500" cy="571500"/>
            </a:xfrm>
            <a:prstGeom prst="rect">
              <a:avLst/>
            </a:prstGeom>
          </p:spPr>
        </p:pic>
        <p:sp>
          <p:nvSpPr>
            <p:cNvPr id="40" name="TextBox 39">
              <a:extLst>
                <a:ext uri="{FF2B5EF4-FFF2-40B4-BE49-F238E27FC236}">
                  <a16:creationId xmlns:a16="http://schemas.microsoft.com/office/drawing/2014/main" id="{BC7785BC-C6BC-AD47-89B4-80171A0C5BA6}"/>
                </a:ext>
              </a:extLst>
            </p:cNvPr>
            <p:cNvSpPr txBox="1"/>
            <p:nvPr/>
          </p:nvSpPr>
          <p:spPr>
            <a:xfrm>
              <a:off x="4131742" y="2016178"/>
              <a:ext cx="1072750" cy="261610"/>
            </a:xfrm>
            <a:prstGeom prst="rect">
              <a:avLst/>
            </a:prstGeom>
            <a:noFill/>
          </p:spPr>
          <p:txBody>
            <a:bodyPr wrap="square" rtlCol="0">
              <a:spAutoFit/>
            </a:bodyPr>
            <a:lstStyle/>
            <a:p>
              <a:pPr algn="ctr"/>
              <a:r>
                <a:rPr lang="en-US" sz="1100" dirty="0">
                  <a:solidFill>
                    <a:srgbClr val="232F3E"/>
                  </a:solidFill>
                </a:rPr>
                <a:t>Archive</a:t>
              </a:r>
            </a:p>
          </p:txBody>
        </p:sp>
      </p:grpSp>
      <p:grpSp>
        <p:nvGrpSpPr>
          <p:cNvPr id="63" name="Group 62">
            <a:extLst>
              <a:ext uri="{FF2B5EF4-FFF2-40B4-BE49-F238E27FC236}">
                <a16:creationId xmlns:a16="http://schemas.microsoft.com/office/drawing/2014/main" id="{EA36EA02-465D-504E-A475-1653418CD08F}"/>
              </a:ext>
            </a:extLst>
          </p:cNvPr>
          <p:cNvGrpSpPr/>
          <p:nvPr/>
        </p:nvGrpSpPr>
        <p:grpSpPr>
          <a:xfrm>
            <a:off x="9287620" y="2699484"/>
            <a:ext cx="1072750" cy="1044842"/>
            <a:chOff x="5012499" y="1402223"/>
            <a:chExt cx="1072750" cy="1044842"/>
          </a:xfrm>
        </p:grpSpPr>
        <p:pic>
          <p:nvPicPr>
            <p:cNvPr id="33" name="Graphic 32">
              <a:extLst>
                <a:ext uri="{FF2B5EF4-FFF2-40B4-BE49-F238E27FC236}">
                  <a16:creationId xmlns:a16="http://schemas.microsoft.com/office/drawing/2014/main" id="{6C810193-809B-6A48-B2D7-35CB30DA84E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263124" y="1402223"/>
              <a:ext cx="571500" cy="571500"/>
            </a:xfrm>
            <a:prstGeom prst="rect">
              <a:avLst/>
            </a:prstGeom>
          </p:spPr>
        </p:pic>
        <p:sp>
          <p:nvSpPr>
            <p:cNvPr id="41" name="TextBox 40">
              <a:extLst>
                <a:ext uri="{FF2B5EF4-FFF2-40B4-BE49-F238E27FC236}">
                  <a16:creationId xmlns:a16="http://schemas.microsoft.com/office/drawing/2014/main" id="{B35A889A-63D7-534C-ACC6-2F2935855A1E}"/>
                </a:ext>
              </a:extLst>
            </p:cNvPr>
            <p:cNvSpPr txBox="1"/>
            <p:nvPr/>
          </p:nvSpPr>
          <p:spPr>
            <a:xfrm>
              <a:off x="5012499" y="2016178"/>
              <a:ext cx="1072750" cy="430887"/>
            </a:xfrm>
            <a:prstGeom prst="rect">
              <a:avLst/>
            </a:prstGeom>
            <a:noFill/>
          </p:spPr>
          <p:txBody>
            <a:bodyPr wrap="square" rtlCol="0">
              <a:spAutoFit/>
            </a:bodyPr>
            <a:lstStyle/>
            <a:p>
              <a:pPr algn="ctr"/>
              <a:r>
                <a:rPr lang="en-US" sz="1100" dirty="0">
                  <a:solidFill>
                    <a:srgbClr val="232F3E"/>
                  </a:solidFill>
                </a:rPr>
                <a:t>Cached volume</a:t>
              </a:r>
            </a:p>
          </p:txBody>
        </p:sp>
      </p:grpSp>
      <p:grpSp>
        <p:nvGrpSpPr>
          <p:cNvPr id="64" name="Group 63">
            <a:extLst>
              <a:ext uri="{FF2B5EF4-FFF2-40B4-BE49-F238E27FC236}">
                <a16:creationId xmlns:a16="http://schemas.microsoft.com/office/drawing/2014/main" id="{A000A342-C5CF-1D4C-9CEC-422495BC987F}"/>
              </a:ext>
            </a:extLst>
          </p:cNvPr>
          <p:cNvGrpSpPr/>
          <p:nvPr/>
        </p:nvGrpSpPr>
        <p:grpSpPr>
          <a:xfrm>
            <a:off x="9277075" y="3872434"/>
            <a:ext cx="1072750" cy="1044842"/>
            <a:chOff x="4131742" y="2544844"/>
            <a:chExt cx="1072750" cy="1044842"/>
          </a:xfrm>
        </p:grpSpPr>
        <p:pic>
          <p:nvPicPr>
            <p:cNvPr id="35" name="Graphic 34">
              <a:extLst>
                <a:ext uri="{FF2B5EF4-FFF2-40B4-BE49-F238E27FC236}">
                  <a16:creationId xmlns:a16="http://schemas.microsoft.com/office/drawing/2014/main" id="{407B7C09-97A3-0A47-A09C-CE1D4D23FEA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82367" y="2544844"/>
              <a:ext cx="571500" cy="571500"/>
            </a:xfrm>
            <a:prstGeom prst="rect">
              <a:avLst/>
            </a:prstGeom>
          </p:spPr>
        </p:pic>
        <p:sp>
          <p:nvSpPr>
            <p:cNvPr id="42" name="TextBox 41">
              <a:extLst>
                <a:ext uri="{FF2B5EF4-FFF2-40B4-BE49-F238E27FC236}">
                  <a16:creationId xmlns:a16="http://schemas.microsoft.com/office/drawing/2014/main" id="{3FF3DBBF-8CC3-1246-ABBA-BB704BB63C0F}"/>
                </a:ext>
              </a:extLst>
            </p:cNvPr>
            <p:cNvSpPr txBox="1"/>
            <p:nvPr/>
          </p:nvSpPr>
          <p:spPr>
            <a:xfrm>
              <a:off x="4131742" y="3158799"/>
              <a:ext cx="1072750" cy="430887"/>
            </a:xfrm>
            <a:prstGeom prst="rect">
              <a:avLst/>
            </a:prstGeom>
            <a:noFill/>
          </p:spPr>
          <p:txBody>
            <a:bodyPr wrap="square" rtlCol="0">
              <a:spAutoFit/>
            </a:bodyPr>
            <a:lstStyle/>
            <a:p>
              <a:pPr algn="ctr"/>
              <a:r>
                <a:rPr lang="en-US" sz="1100" dirty="0">
                  <a:solidFill>
                    <a:srgbClr val="232F3E"/>
                  </a:solidFill>
                </a:rPr>
                <a:t>Non-cached volume</a:t>
              </a:r>
            </a:p>
          </p:txBody>
        </p:sp>
      </p:grpSp>
      <p:grpSp>
        <p:nvGrpSpPr>
          <p:cNvPr id="65" name="Group 64">
            <a:extLst>
              <a:ext uri="{FF2B5EF4-FFF2-40B4-BE49-F238E27FC236}">
                <a16:creationId xmlns:a16="http://schemas.microsoft.com/office/drawing/2014/main" id="{9A4EE060-236D-284B-A335-0B8BF8A7D922}"/>
              </a:ext>
            </a:extLst>
          </p:cNvPr>
          <p:cNvGrpSpPr/>
          <p:nvPr/>
        </p:nvGrpSpPr>
        <p:grpSpPr>
          <a:xfrm>
            <a:off x="4346534" y="3786828"/>
            <a:ext cx="1072750" cy="875565"/>
            <a:chOff x="5012499" y="2544844"/>
            <a:chExt cx="1072750" cy="875565"/>
          </a:xfrm>
        </p:grpSpPr>
        <p:pic>
          <p:nvPicPr>
            <p:cNvPr id="37" name="Graphic 36">
              <a:extLst>
                <a:ext uri="{FF2B5EF4-FFF2-40B4-BE49-F238E27FC236}">
                  <a16:creationId xmlns:a16="http://schemas.microsoft.com/office/drawing/2014/main" id="{5B8D07F0-DC1B-BD41-93C5-3D671C4705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263124" y="2544844"/>
              <a:ext cx="571500" cy="571500"/>
            </a:xfrm>
            <a:prstGeom prst="rect">
              <a:avLst/>
            </a:prstGeom>
          </p:spPr>
        </p:pic>
        <p:sp>
          <p:nvSpPr>
            <p:cNvPr id="43" name="TextBox 42">
              <a:extLst>
                <a:ext uri="{FF2B5EF4-FFF2-40B4-BE49-F238E27FC236}">
                  <a16:creationId xmlns:a16="http://schemas.microsoft.com/office/drawing/2014/main" id="{8BC1AB35-62B6-2346-A397-0E89B72E128E}"/>
                </a:ext>
              </a:extLst>
            </p:cNvPr>
            <p:cNvSpPr txBox="1"/>
            <p:nvPr/>
          </p:nvSpPr>
          <p:spPr>
            <a:xfrm>
              <a:off x="5012499" y="3158799"/>
              <a:ext cx="1072750" cy="261610"/>
            </a:xfrm>
            <a:prstGeom prst="rect">
              <a:avLst/>
            </a:prstGeom>
            <a:noFill/>
          </p:spPr>
          <p:txBody>
            <a:bodyPr wrap="square" rtlCol="0">
              <a:spAutoFit/>
            </a:bodyPr>
            <a:lstStyle/>
            <a:p>
              <a:pPr algn="ctr"/>
              <a:r>
                <a:rPr lang="en-US" sz="1100" dirty="0">
                  <a:solidFill>
                    <a:srgbClr val="232F3E"/>
                  </a:solidFill>
                </a:rPr>
                <a:t>Vault</a:t>
              </a:r>
            </a:p>
          </p:txBody>
        </p:sp>
      </p:grpSp>
      <p:grpSp>
        <p:nvGrpSpPr>
          <p:cNvPr id="66" name="Group 65">
            <a:extLst>
              <a:ext uri="{FF2B5EF4-FFF2-40B4-BE49-F238E27FC236}">
                <a16:creationId xmlns:a16="http://schemas.microsoft.com/office/drawing/2014/main" id="{B3210567-0CD3-9F44-AA32-AD7253E55FBA}"/>
              </a:ext>
            </a:extLst>
          </p:cNvPr>
          <p:cNvGrpSpPr/>
          <p:nvPr/>
        </p:nvGrpSpPr>
        <p:grpSpPr>
          <a:xfrm>
            <a:off x="9277075" y="5045384"/>
            <a:ext cx="1072750" cy="1044842"/>
            <a:chOff x="4131742" y="3738472"/>
            <a:chExt cx="1072750" cy="1044842"/>
          </a:xfrm>
        </p:grpSpPr>
        <p:pic>
          <p:nvPicPr>
            <p:cNvPr id="39" name="Graphic 38">
              <a:extLst>
                <a:ext uri="{FF2B5EF4-FFF2-40B4-BE49-F238E27FC236}">
                  <a16:creationId xmlns:a16="http://schemas.microsoft.com/office/drawing/2014/main" id="{CF9C621E-79BF-B24E-A5C1-4F0F1419C62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82367" y="3738472"/>
              <a:ext cx="571500" cy="571500"/>
            </a:xfrm>
            <a:prstGeom prst="rect">
              <a:avLst/>
            </a:prstGeom>
          </p:spPr>
        </p:pic>
        <p:sp>
          <p:nvSpPr>
            <p:cNvPr id="44" name="TextBox 43">
              <a:extLst>
                <a:ext uri="{FF2B5EF4-FFF2-40B4-BE49-F238E27FC236}">
                  <a16:creationId xmlns:a16="http://schemas.microsoft.com/office/drawing/2014/main" id="{03535FAE-CE69-E349-94EC-1B87E93EE093}"/>
                </a:ext>
              </a:extLst>
            </p:cNvPr>
            <p:cNvSpPr txBox="1"/>
            <p:nvPr/>
          </p:nvSpPr>
          <p:spPr>
            <a:xfrm>
              <a:off x="4131742" y="4352427"/>
              <a:ext cx="1072750" cy="430887"/>
            </a:xfrm>
            <a:prstGeom prst="rect">
              <a:avLst/>
            </a:prstGeom>
            <a:noFill/>
          </p:spPr>
          <p:txBody>
            <a:bodyPr wrap="square" rtlCol="0">
              <a:spAutoFit/>
            </a:bodyPr>
            <a:lstStyle/>
            <a:p>
              <a:pPr algn="ctr"/>
              <a:r>
                <a:rPr lang="en-US" sz="1100" dirty="0">
                  <a:solidFill>
                    <a:srgbClr val="232F3E"/>
                  </a:solidFill>
                </a:rPr>
                <a:t>Virtual tape library</a:t>
              </a:r>
            </a:p>
          </p:txBody>
        </p:sp>
      </p:grpSp>
      <p:grpSp>
        <p:nvGrpSpPr>
          <p:cNvPr id="54" name="Group 53">
            <a:extLst>
              <a:ext uri="{FF2B5EF4-FFF2-40B4-BE49-F238E27FC236}">
                <a16:creationId xmlns:a16="http://schemas.microsoft.com/office/drawing/2014/main" id="{EBF6AAE6-3F88-DF4D-AB61-F26639BF6CB9}"/>
              </a:ext>
            </a:extLst>
          </p:cNvPr>
          <p:cNvGrpSpPr/>
          <p:nvPr/>
        </p:nvGrpSpPr>
        <p:grpSpPr>
          <a:xfrm>
            <a:off x="5665956" y="2699484"/>
            <a:ext cx="1072750" cy="870690"/>
            <a:chOff x="2790351" y="3956923"/>
            <a:chExt cx="1072750" cy="870690"/>
          </a:xfrm>
        </p:grpSpPr>
        <p:pic>
          <p:nvPicPr>
            <p:cNvPr id="46" name="Graphic 45">
              <a:extLst>
                <a:ext uri="{FF2B5EF4-FFF2-40B4-BE49-F238E27FC236}">
                  <a16:creationId xmlns:a16="http://schemas.microsoft.com/office/drawing/2014/main" id="{EA297810-8E7B-824B-A277-4DA466A498E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40976" y="3956923"/>
              <a:ext cx="571500" cy="571500"/>
            </a:xfrm>
            <a:prstGeom prst="rect">
              <a:avLst/>
            </a:prstGeom>
          </p:spPr>
        </p:pic>
        <p:sp>
          <p:nvSpPr>
            <p:cNvPr id="47" name="TextBox 46">
              <a:extLst>
                <a:ext uri="{FF2B5EF4-FFF2-40B4-BE49-F238E27FC236}">
                  <a16:creationId xmlns:a16="http://schemas.microsoft.com/office/drawing/2014/main" id="{47056D1B-9542-2241-BBFC-1C1E0C09D25F}"/>
                </a:ext>
              </a:extLst>
            </p:cNvPr>
            <p:cNvSpPr txBox="1"/>
            <p:nvPr/>
          </p:nvSpPr>
          <p:spPr>
            <a:xfrm>
              <a:off x="2790351" y="4566003"/>
              <a:ext cx="1072750" cy="261610"/>
            </a:xfrm>
            <a:prstGeom prst="rect">
              <a:avLst/>
            </a:prstGeom>
            <a:noFill/>
          </p:spPr>
          <p:txBody>
            <a:bodyPr wrap="square" rtlCol="0">
              <a:spAutoFit/>
            </a:bodyPr>
            <a:lstStyle/>
            <a:p>
              <a:pPr algn="ctr"/>
              <a:r>
                <a:rPr lang="en-US" sz="1100" dirty="0">
                  <a:solidFill>
                    <a:srgbClr val="232F3E"/>
                  </a:solidFill>
                </a:rPr>
                <a:t>Import/export</a:t>
              </a:r>
            </a:p>
          </p:txBody>
        </p:sp>
      </p:grpSp>
      <p:grpSp>
        <p:nvGrpSpPr>
          <p:cNvPr id="59" name="Group 58">
            <a:extLst>
              <a:ext uri="{FF2B5EF4-FFF2-40B4-BE49-F238E27FC236}">
                <a16:creationId xmlns:a16="http://schemas.microsoft.com/office/drawing/2014/main" id="{C4A23BB9-41E4-064D-87D3-9BF1B0CE3416}"/>
              </a:ext>
            </a:extLst>
          </p:cNvPr>
          <p:cNvGrpSpPr/>
          <p:nvPr/>
        </p:nvGrpSpPr>
        <p:grpSpPr>
          <a:xfrm>
            <a:off x="1647167" y="2699484"/>
            <a:ext cx="1072750" cy="886262"/>
            <a:chOff x="1647167" y="2699484"/>
            <a:chExt cx="1072750" cy="886262"/>
          </a:xfrm>
        </p:grpSpPr>
        <p:pic>
          <p:nvPicPr>
            <p:cNvPr id="49" name="Graphic 48">
              <a:extLst>
                <a:ext uri="{FF2B5EF4-FFF2-40B4-BE49-F238E27FC236}">
                  <a16:creationId xmlns:a16="http://schemas.microsoft.com/office/drawing/2014/main" id="{E27CD6AE-7BFA-FB4C-9EF2-3ECAE95EAAE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897792" y="2699484"/>
              <a:ext cx="571500" cy="571500"/>
            </a:xfrm>
            <a:prstGeom prst="rect">
              <a:avLst/>
            </a:prstGeom>
          </p:spPr>
        </p:pic>
        <p:sp>
          <p:nvSpPr>
            <p:cNvPr id="52" name="TextBox 51">
              <a:extLst>
                <a:ext uri="{FF2B5EF4-FFF2-40B4-BE49-F238E27FC236}">
                  <a16:creationId xmlns:a16="http://schemas.microsoft.com/office/drawing/2014/main" id="{B183112A-F774-F84B-B56A-78A2C33C876A}"/>
                </a:ext>
              </a:extLst>
            </p:cNvPr>
            <p:cNvSpPr txBox="1"/>
            <p:nvPr/>
          </p:nvSpPr>
          <p:spPr>
            <a:xfrm>
              <a:off x="1647167" y="3324136"/>
              <a:ext cx="1072750" cy="261610"/>
            </a:xfrm>
            <a:prstGeom prst="rect">
              <a:avLst/>
            </a:prstGeom>
            <a:noFill/>
          </p:spPr>
          <p:txBody>
            <a:bodyPr wrap="square" rtlCol="0">
              <a:spAutoFit/>
            </a:bodyPr>
            <a:lstStyle/>
            <a:p>
              <a:pPr algn="ctr"/>
              <a:r>
                <a:rPr lang="en-US" sz="1100" dirty="0">
                  <a:solidFill>
                    <a:srgbClr val="232F3E"/>
                  </a:solidFill>
                </a:rPr>
                <a:t>Snapshot</a:t>
              </a:r>
            </a:p>
          </p:txBody>
        </p:sp>
      </p:grpSp>
      <p:grpSp>
        <p:nvGrpSpPr>
          <p:cNvPr id="60" name="Group 59">
            <a:extLst>
              <a:ext uri="{FF2B5EF4-FFF2-40B4-BE49-F238E27FC236}">
                <a16:creationId xmlns:a16="http://schemas.microsoft.com/office/drawing/2014/main" id="{2A77470C-2DDA-1145-B527-0835EE8B5137}"/>
              </a:ext>
            </a:extLst>
          </p:cNvPr>
          <p:cNvGrpSpPr/>
          <p:nvPr/>
        </p:nvGrpSpPr>
        <p:grpSpPr>
          <a:xfrm>
            <a:off x="1647167" y="3787766"/>
            <a:ext cx="1072750" cy="886262"/>
            <a:chOff x="1647167" y="3787766"/>
            <a:chExt cx="1072750" cy="886262"/>
          </a:xfrm>
        </p:grpSpPr>
        <p:pic>
          <p:nvPicPr>
            <p:cNvPr id="51" name="Graphic 50">
              <a:extLst>
                <a:ext uri="{FF2B5EF4-FFF2-40B4-BE49-F238E27FC236}">
                  <a16:creationId xmlns:a16="http://schemas.microsoft.com/office/drawing/2014/main" id="{6DB68216-B978-D64C-B39F-7C60046D2DC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897792" y="3787766"/>
              <a:ext cx="571500" cy="571500"/>
            </a:xfrm>
            <a:prstGeom prst="rect">
              <a:avLst/>
            </a:prstGeom>
          </p:spPr>
        </p:pic>
        <p:sp>
          <p:nvSpPr>
            <p:cNvPr id="53" name="TextBox 52">
              <a:extLst>
                <a:ext uri="{FF2B5EF4-FFF2-40B4-BE49-F238E27FC236}">
                  <a16:creationId xmlns:a16="http://schemas.microsoft.com/office/drawing/2014/main" id="{CAC2A1FC-7D3D-AB46-B479-5ACD0B285DF1}"/>
                </a:ext>
              </a:extLst>
            </p:cNvPr>
            <p:cNvSpPr txBox="1"/>
            <p:nvPr/>
          </p:nvSpPr>
          <p:spPr>
            <a:xfrm>
              <a:off x="1647167" y="4412418"/>
              <a:ext cx="1072750" cy="261610"/>
            </a:xfrm>
            <a:prstGeom prst="rect">
              <a:avLst/>
            </a:prstGeom>
            <a:noFill/>
          </p:spPr>
          <p:txBody>
            <a:bodyPr wrap="square" rtlCol="0">
              <a:spAutoFit/>
            </a:bodyPr>
            <a:lstStyle/>
            <a:p>
              <a:pPr algn="ctr"/>
              <a:r>
                <a:rPr lang="en-US" sz="1100" dirty="0">
                  <a:solidFill>
                    <a:srgbClr val="232F3E"/>
                  </a:solidFill>
                </a:rPr>
                <a:t>Volume</a:t>
              </a:r>
            </a:p>
          </p:txBody>
        </p:sp>
      </p:grpSp>
      <p:cxnSp>
        <p:nvCxnSpPr>
          <p:cNvPr id="58" name="Straight Connector 57">
            <a:extLst>
              <a:ext uri="{FF2B5EF4-FFF2-40B4-BE49-F238E27FC236}">
                <a16:creationId xmlns:a16="http://schemas.microsoft.com/office/drawing/2014/main" id="{B655CDD3-8DE9-CB46-8B57-8F134D2EFF05}"/>
              </a:ext>
            </a:extLst>
          </p:cNvPr>
          <p:cNvCxnSpPr>
            <a:cxnSpLocks/>
          </p:cNvCxnSpPr>
          <p:nvPr/>
        </p:nvCxnSpPr>
        <p:spPr>
          <a:xfrm>
            <a:off x="1453645"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C76BCC-FDDE-DA41-B2B6-C71A8FD6E0C5}"/>
              </a:ext>
            </a:extLst>
          </p:cNvPr>
          <p:cNvCxnSpPr>
            <a:cxnSpLocks/>
          </p:cNvCxnSpPr>
          <p:nvPr/>
        </p:nvCxnSpPr>
        <p:spPr>
          <a:xfrm>
            <a:off x="2877711"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10E670-1962-CE49-9B1D-D719A78BBD0D}"/>
              </a:ext>
            </a:extLst>
          </p:cNvPr>
          <p:cNvCxnSpPr>
            <a:cxnSpLocks/>
          </p:cNvCxnSpPr>
          <p:nvPr/>
        </p:nvCxnSpPr>
        <p:spPr>
          <a:xfrm>
            <a:off x="5488183"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69856F-B572-3040-BD52-BD6C3322C9E0}"/>
              </a:ext>
            </a:extLst>
          </p:cNvPr>
          <p:cNvCxnSpPr>
            <a:cxnSpLocks/>
          </p:cNvCxnSpPr>
          <p:nvPr/>
        </p:nvCxnSpPr>
        <p:spPr>
          <a:xfrm>
            <a:off x="9135752"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29B535D-E9A0-C44E-8037-73344D8BEBD6}"/>
              </a:ext>
            </a:extLst>
          </p:cNvPr>
          <p:cNvCxnSpPr>
            <a:cxnSpLocks/>
          </p:cNvCxnSpPr>
          <p:nvPr/>
        </p:nvCxnSpPr>
        <p:spPr>
          <a:xfrm>
            <a:off x="6911238" y="1354479"/>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9784C4B-156A-4349-AFC2-1F3B573066F8}"/>
              </a:ext>
            </a:extLst>
          </p:cNvPr>
          <p:cNvCxnSpPr>
            <a:cxnSpLocks/>
          </p:cNvCxnSpPr>
          <p:nvPr/>
        </p:nvCxnSpPr>
        <p:spPr>
          <a:xfrm>
            <a:off x="4215232" y="1299746"/>
            <a:ext cx="0" cy="4572000"/>
          </a:xfrm>
          <a:prstGeom prst="line">
            <a:avLst/>
          </a:prstGeom>
          <a:ln w="12700">
            <a:solidFill>
              <a:srgbClr val="B6BABF"/>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9D1FE178-2A51-3342-8CB4-15091679537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44396" y="1359282"/>
            <a:ext cx="762000" cy="1231900"/>
          </a:xfrm>
          <a:prstGeom prst="rect">
            <a:avLst/>
          </a:prstGeom>
        </p:spPr>
      </p:pic>
    </p:spTree>
    <p:extLst>
      <p:ext uri="{BB962C8B-B14F-4D97-AF65-F5344CB8AC3E}">
        <p14:creationId xmlns:p14="http://schemas.microsoft.com/office/powerpoint/2010/main" val="1442054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Examples</a:t>
            </a:r>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dirty="0"/>
              <a:t>The system in action</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39</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dirty="0"/>
              <a:t>About the deck and guidance for getting started</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426C25D-99A5-6D4B-AA6C-D2C0B296822D}"/>
              </a:ext>
            </a:extLst>
          </p:cNvPr>
          <p:cNvGrpSpPr/>
          <p:nvPr/>
        </p:nvGrpSpPr>
        <p:grpSpPr>
          <a:xfrm>
            <a:off x="8737041" y="3503423"/>
            <a:ext cx="1072750" cy="1230505"/>
            <a:chOff x="1255267" y="3843536"/>
            <a:chExt cx="1072750" cy="1230505"/>
          </a:xfrm>
        </p:grpSpPr>
        <p:pic>
          <p:nvPicPr>
            <p:cNvPr id="80" name="Graphic 79">
              <a:extLst>
                <a:ext uri="{FF2B5EF4-FFF2-40B4-BE49-F238E27FC236}">
                  <a16:creationId xmlns:a16="http://schemas.microsoft.com/office/drawing/2014/main" id="{A966827C-B419-A342-A94C-AE3968DE2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1" name="TextBox 80">
              <a:extLst>
                <a:ext uri="{FF2B5EF4-FFF2-40B4-BE49-F238E27FC236}">
                  <a16:creationId xmlns:a16="http://schemas.microsoft.com/office/drawing/2014/main" id="{450D2581-B6F6-6740-80EC-71A9523356AD}"/>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sp>
        <p:nvSpPr>
          <p:cNvPr id="3" name="Slide Number Placeholder 2">
            <a:extLst>
              <a:ext uri="{FF2B5EF4-FFF2-40B4-BE49-F238E27FC236}">
                <a16:creationId xmlns:a16="http://schemas.microsoft.com/office/drawing/2014/main" id="{66F3FE1A-3616-324D-8BD6-5EE0DBE74964}"/>
              </a:ext>
            </a:extLst>
          </p:cNvPr>
          <p:cNvSpPr>
            <a:spLocks noGrp="1"/>
          </p:cNvSpPr>
          <p:nvPr>
            <p:ph type="sldNum" sz="quarter" idx="4"/>
          </p:nvPr>
        </p:nvSpPr>
        <p:spPr/>
        <p:txBody>
          <a:bodyPr/>
          <a:lstStyle/>
          <a:p>
            <a:fld id="{0E0E0192-C642-4D4F-AE82-A0D0DC02E26B}" type="slidenum">
              <a:rPr lang="en-US" smtClean="0"/>
              <a:pPr/>
              <a:t>40</a:t>
            </a:fld>
            <a:endParaRPr lang="en-US" dirty="0"/>
          </a:p>
        </p:txBody>
      </p:sp>
      <p:grpSp>
        <p:nvGrpSpPr>
          <p:cNvPr id="15" name="Group 14">
            <a:extLst>
              <a:ext uri="{FF2B5EF4-FFF2-40B4-BE49-F238E27FC236}">
                <a16:creationId xmlns:a16="http://schemas.microsoft.com/office/drawing/2014/main" id="{AD7A31E7-05EE-F34D-8F81-464ECFE36558}"/>
              </a:ext>
            </a:extLst>
          </p:cNvPr>
          <p:cNvGrpSpPr/>
          <p:nvPr/>
        </p:nvGrpSpPr>
        <p:grpSpPr>
          <a:xfrm>
            <a:off x="3397965" y="1082340"/>
            <a:ext cx="7315844" cy="5356560"/>
            <a:chOff x="488950" y="2362200"/>
            <a:chExt cx="7315844" cy="5356560"/>
          </a:xfrm>
        </p:grpSpPr>
        <p:pic>
          <p:nvPicPr>
            <p:cNvPr id="16" name="Graphic 15">
              <a:extLst>
                <a:ext uri="{FF2B5EF4-FFF2-40B4-BE49-F238E27FC236}">
                  <a16:creationId xmlns:a16="http://schemas.microsoft.com/office/drawing/2014/main" id="{5EB04687-6E7D-7E4F-BFDA-12A78DDF3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950" y="2362200"/>
              <a:ext cx="342900" cy="342900"/>
            </a:xfrm>
            <a:prstGeom prst="rect">
              <a:avLst/>
            </a:prstGeom>
          </p:spPr>
        </p:pic>
        <p:sp>
          <p:nvSpPr>
            <p:cNvPr id="17" name="Rectangle 16">
              <a:extLst>
                <a:ext uri="{FF2B5EF4-FFF2-40B4-BE49-F238E27FC236}">
                  <a16:creationId xmlns:a16="http://schemas.microsoft.com/office/drawing/2014/main" id="{1CDD1F72-1B30-2744-AF30-6D05E9849ECD}"/>
                </a:ext>
              </a:extLst>
            </p:cNvPr>
            <p:cNvSpPr/>
            <p:nvPr/>
          </p:nvSpPr>
          <p:spPr>
            <a:xfrm>
              <a:off x="488950" y="2362200"/>
              <a:ext cx="7315844" cy="535656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18" name="Group 17">
            <a:extLst>
              <a:ext uri="{FF2B5EF4-FFF2-40B4-BE49-F238E27FC236}">
                <a16:creationId xmlns:a16="http://schemas.microsoft.com/office/drawing/2014/main" id="{79498ACD-29F1-D14A-9FF3-C024E9C4D677}"/>
              </a:ext>
            </a:extLst>
          </p:cNvPr>
          <p:cNvGrpSpPr/>
          <p:nvPr/>
        </p:nvGrpSpPr>
        <p:grpSpPr>
          <a:xfrm>
            <a:off x="3715465" y="2024518"/>
            <a:ext cx="2148918" cy="4173082"/>
            <a:chOff x="1028700" y="4565650"/>
            <a:chExt cx="2148918" cy="4173082"/>
          </a:xfrm>
        </p:grpSpPr>
        <p:pic>
          <p:nvPicPr>
            <p:cNvPr id="19" name="Graphic 18">
              <a:extLst>
                <a:ext uri="{FF2B5EF4-FFF2-40B4-BE49-F238E27FC236}">
                  <a16:creationId xmlns:a16="http://schemas.microsoft.com/office/drawing/2014/main" id="{C08F3F4F-CB3C-FB4D-8167-E4920EE596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20" name="Rectangle 19">
              <a:extLst>
                <a:ext uri="{FF2B5EF4-FFF2-40B4-BE49-F238E27FC236}">
                  <a16:creationId xmlns:a16="http://schemas.microsoft.com/office/drawing/2014/main" id="{2832CCA2-248E-FC44-8AC2-F1A44D25A7BE}"/>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24" name="Group 23">
            <a:extLst>
              <a:ext uri="{FF2B5EF4-FFF2-40B4-BE49-F238E27FC236}">
                <a16:creationId xmlns:a16="http://schemas.microsoft.com/office/drawing/2014/main" id="{2C92ADA4-6B60-3644-9FE5-F657CB50B5A3}"/>
              </a:ext>
            </a:extLst>
          </p:cNvPr>
          <p:cNvGrpSpPr/>
          <p:nvPr/>
        </p:nvGrpSpPr>
        <p:grpSpPr>
          <a:xfrm>
            <a:off x="3084726" y="130507"/>
            <a:ext cx="7962629" cy="6579856"/>
            <a:chOff x="7004050" y="3978274"/>
            <a:chExt cx="7962629" cy="6579856"/>
          </a:xfrm>
        </p:grpSpPr>
        <p:pic>
          <p:nvPicPr>
            <p:cNvPr id="25" name="Graphic 24">
              <a:extLst>
                <a:ext uri="{FF2B5EF4-FFF2-40B4-BE49-F238E27FC236}">
                  <a16:creationId xmlns:a16="http://schemas.microsoft.com/office/drawing/2014/main" id="{AB31B672-5AFB-E44A-9B9F-B2D0D11C1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4050" y="3978275"/>
              <a:ext cx="342900" cy="342900"/>
            </a:xfrm>
            <a:prstGeom prst="rect">
              <a:avLst/>
            </a:prstGeom>
          </p:spPr>
        </p:pic>
        <p:sp>
          <p:nvSpPr>
            <p:cNvPr id="26" name="Rectangle 25">
              <a:extLst>
                <a:ext uri="{FF2B5EF4-FFF2-40B4-BE49-F238E27FC236}">
                  <a16:creationId xmlns:a16="http://schemas.microsoft.com/office/drawing/2014/main" id="{1652B52F-D624-5B4F-BE6F-B97C559023AB}"/>
                </a:ext>
              </a:extLst>
            </p:cNvPr>
            <p:cNvSpPr/>
            <p:nvPr/>
          </p:nvSpPr>
          <p:spPr>
            <a:xfrm>
              <a:off x="7004050" y="3978274"/>
              <a:ext cx="7962629" cy="6579856"/>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27" name="Group 26">
            <a:extLst>
              <a:ext uri="{FF2B5EF4-FFF2-40B4-BE49-F238E27FC236}">
                <a16:creationId xmlns:a16="http://schemas.microsoft.com/office/drawing/2014/main" id="{F231772F-1B81-0949-BC38-AB7998780ABC}"/>
              </a:ext>
            </a:extLst>
          </p:cNvPr>
          <p:cNvGrpSpPr/>
          <p:nvPr/>
        </p:nvGrpSpPr>
        <p:grpSpPr>
          <a:xfrm>
            <a:off x="3570551" y="1578631"/>
            <a:ext cx="2485799" cy="4766607"/>
            <a:chOff x="8197849" y="1209674"/>
            <a:chExt cx="2485799" cy="4766607"/>
          </a:xfrm>
        </p:grpSpPr>
        <p:pic>
          <p:nvPicPr>
            <p:cNvPr id="28" name="Graphic 27">
              <a:extLst>
                <a:ext uri="{FF2B5EF4-FFF2-40B4-BE49-F238E27FC236}">
                  <a16:creationId xmlns:a16="http://schemas.microsoft.com/office/drawing/2014/main" id="{92F9013F-7C17-5E4D-A835-3549973044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29" name="Rectangle 28">
              <a:extLst>
                <a:ext uri="{FF2B5EF4-FFF2-40B4-BE49-F238E27FC236}">
                  <a16:creationId xmlns:a16="http://schemas.microsoft.com/office/drawing/2014/main" id="{FF06AF14-3D42-3F4C-A50D-8DDECE8DBE0E}"/>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1</a:t>
              </a:r>
            </a:p>
          </p:txBody>
        </p:sp>
      </p:grpSp>
      <p:grpSp>
        <p:nvGrpSpPr>
          <p:cNvPr id="30" name="Group 29">
            <a:extLst>
              <a:ext uri="{FF2B5EF4-FFF2-40B4-BE49-F238E27FC236}">
                <a16:creationId xmlns:a16="http://schemas.microsoft.com/office/drawing/2014/main" id="{BEBC2CAC-9448-E141-902F-8B8BC2579FC9}"/>
              </a:ext>
            </a:extLst>
          </p:cNvPr>
          <p:cNvGrpSpPr/>
          <p:nvPr/>
        </p:nvGrpSpPr>
        <p:grpSpPr>
          <a:xfrm>
            <a:off x="4228539" y="3440491"/>
            <a:ext cx="5581251" cy="1293437"/>
            <a:chOff x="569303" y="3668046"/>
            <a:chExt cx="5581251" cy="1293437"/>
          </a:xfrm>
        </p:grpSpPr>
        <p:sp>
          <p:nvSpPr>
            <p:cNvPr id="31" name="Rectangle 30">
              <a:extLst>
                <a:ext uri="{FF2B5EF4-FFF2-40B4-BE49-F238E27FC236}">
                  <a16:creationId xmlns:a16="http://schemas.microsoft.com/office/drawing/2014/main" id="{7D81A354-0D77-1B41-AC91-88DC00F9BB54}"/>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32" name="Graphic 31">
              <a:extLst>
                <a:ext uri="{FF2B5EF4-FFF2-40B4-BE49-F238E27FC236}">
                  <a16:creationId xmlns:a16="http://schemas.microsoft.com/office/drawing/2014/main" id="{247AF2EF-C304-A84B-8E8D-927ED38F0CD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3" name="Group 52">
            <a:extLst>
              <a:ext uri="{FF2B5EF4-FFF2-40B4-BE49-F238E27FC236}">
                <a16:creationId xmlns:a16="http://schemas.microsoft.com/office/drawing/2014/main" id="{7BB5E681-FBB1-B742-ABBE-233397FD8CCB}"/>
              </a:ext>
            </a:extLst>
          </p:cNvPr>
          <p:cNvGrpSpPr/>
          <p:nvPr/>
        </p:nvGrpSpPr>
        <p:grpSpPr>
          <a:xfrm>
            <a:off x="4228541" y="2504948"/>
            <a:ext cx="1072750" cy="872371"/>
            <a:chOff x="2994855" y="2827165"/>
            <a:chExt cx="1072750" cy="872371"/>
          </a:xfrm>
        </p:grpSpPr>
        <p:pic>
          <p:nvPicPr>
            <p:cNvPr id="54" name="Graphic 53">
              <a:extLst>
                <a:ext uri="{FF2B5EF4-FFF2-40B4-BE49-F238E27FC236}">
                  <a16:creationId xmlns:a16="http://schemas.microsoft.com/office/drawing/2014/main" id="{0DF79492-9248-764D-AB16-9F8F7B8EF0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55" name="TextBox 54">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45" name="Group 44">
            <a:extLst>
              <a:ext uri="{FF2B5EF4-FFF2-40B4-BE49-F238E27FC236}">
                <a16:creationId xmlns:a16="http://schemas.microsoft.com/office/drawing/2014/main" id="{BA892C22-A3F4-4743-BE36-4375D070868D}"/>
              </a:ext>
            </a:extLst>
          </p:cNvPr>
          <p:cNvGrpSpPr/>
          <p:nvPr/>
        </p:nvGrpSpPr>
        <p:grpSpPr>
          <a:xfrm>
            <a:off x="3239759" y="626988"/>
            <a:ext cx="7629796" cy="5938911"/>
            <a:chOff x="4425950" y="1209674"/>
            <a:chExt cx="7629796" cy="5938911"/>
          </a:xfrm>
        </p:grpSpPr>
        <p:pic>
          <p:nvPicPr>
            <p:cNvPr id="46" name="Graphic 45">
              <a:extLst>
                <a:ext uri="{FF2B5EF4-FFF2-40B4-BE49-F238E27FC236}">
                  <a16:creationId xmlns:a16="http://schemas.microsoft.com/office/drawing/2014/main" id="{596FBB56-C245-264A-8A6A-294109863D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25950" y="1209675"/>
              <a:ext cx="342900" cy="342900"/>
            </a:xfrm>
            <a:prstGeom prst="rect">
              <a:avLst/>
            </a:prstGeom>
          </p:spPr>
        </p:pic>
        <p:sp>
          <p:nvSpPr>
            <p:cNvPr id="47" name="Rectangle 46">
              <a:extLst>
                <a:ext uri="{FF2B5EF4-FFF2-40B4-BE49-F238E27FC236}">
                  <a16:creationId xmlns:a16="http://schemas.microsoft.com/office/drawing/2014/main" id="{CA8FD739-2C1C-174F-A73F-79002CF51C74}"/>
                </a:ext>
              </a:extLst>
            </p:cNvPr>
            <p:cNvSpPr/>
            <p:nvPr/>
          </p:nvSpPr>
          <p:spPr>
            <a:xfrm>
              <a:off x="4425950" y="1209674"/>
              <a:ext cx="7629796" cy="5938911"/>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AWS Region</a:t>
              </a:r>
            </a:p>
          </p:txBody>
        </p:sp>
      </p:grpSp>
      <p:grpSp>
        <p:nvGrpSpPr>
          <p:cNvPr id="48" name="Group 47">
            <a:extLst>
              <a:ext uri="{FF2B5EF4-FFF2-40B4-BE49-F238E27FC236}">
                <a16:creationId xmlns:a16="http://schemas.microsoft.com/office/drawing/2014/main" id="{815E5735-B89E-7848-9CA2-5C5EEA46F929}"/>
              </a:ext>
            </a:extLst>
          </p:cNvPr>
          <p:cNvGrpSpPr/>
          <p:nvPr/>
        </p:nvGrpSpPr>
        <p:grpSpPr>
          <a:xfrm>
            <a:off x="4228541" y="3503423"/>
            <a:ext cx="1072750" cy="1230505"/>
            <a:chOff x="1255267" y="3843536"/>
            <a:chExt cx="1072750" cy="1230505"/>
          </a:xfrm>
        </p:grpSpPr>
        <p:pic>
          <p:nvPicPr>
            <p:cNvPr id="49" name="Graphic 48">
              <a:extLst>
                <a:ext uri="{FF2B5EF4-FFF2-40B4-BE49-F238E27FC236}">
                  <a16:creationId xmlns:a16="http://schemas.microsoft.com/office/drawing/2014/main" id="{96CBED4F-781D-7349-9422-8CCA2D673E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50" name="TextBox 49">
              <a:extLst>
                <a:ext uri="{FF2B5EF4-FFF2-40B4-BE49-F238E27FC236}">
                  <a16:creationId xmlns:a16="http://schemas.microsoft.com/office/drawing/2014/main" id="{4B4D9086-835C-0945-9EDE-B324D739582E}"/>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grpSp>
        <p:nvGrpSpPr>
          <p:cNvPr id="70" name="Group 69">
            <a:extLst>
              <a:ext uri="{FF2B5EF4-FFF2-40B4-BE49-F238E27FC236}">
                <a16:creationId xmlns:a16="http://schemas.microsoft.com/office/drawing/2014/main" id="{0C906BB2-BA29-594C-8901-4D03BDD1CEAB}"/>
              </a:ext>
            </a:extLst>
          </p:cNvPr>
          <p:cNvGrpSpPr/>
          <p:nvPr/>
        </p:nvGrpSpPr>
        <p:grpSpPr>
          <a:xfrm>
            <a:off x="8223965" y="2024518"/>
            <a:ext cx="2148918" cy="4173082"/>
            <a:chOff x="1028700" y="4565650"/>
            <a:chExt cx="2148918" cy="4173082"/>
          </a:xfrm>
        </p:grpSpPr>
        <p:pic>
          <p:nvPicPr>
            <p:cNvPr id="71" name="Graphic 70">
              <a:extLst>
                <a:ext uri="{FF2B5EF4-FFF2-40B4-BE49-F238E27FC236}">
                  <a16:creationId xmlns:a16="http://schemas.microsoft.com/office/drawing/2014/main" id="{C6402F30-987A-D04D-899A-16D145A05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72" name="Rectangle 71">
              <a:extLst>
                <a:ext uri="{FF2B5EF4-FFF2-40B4-BE49-F238E27FC236}">
                  <a16:creationId xmlns:a16="http://schemas.microsoft.com/office/drawing/2014/main" id="{14B68526-C0AD-6645-9B98-E45143ACE8B6}"/>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73" name="Group 72">
            <a:extLst>
              <a:ext uri="{FF2B5EF4-FFF2-40B4-BE49-F238E27FC236}">
                <a16:creationId xmlns:a16="http://schemas.microsoft.com/office/drawing/2014/main" id="{E0644359-C4BD-4945-A397-D810E6DBA71C}"/>
              </a:ext>
            </a:extLst>
          </p:cNvPr>
          <p:cNvGrpSpPr/>
          <p:nvPr/>
        </p:nvGrpSpPr>
        <p:grpSpPr>
          <a:xfrm>
            <a:off x="8079051" y="1578631"/>
            <a:ext cx="2485799" cy="4766607"/>
            <a:chOff x="8197849" y="1209674"/>
            <a:chExt cx="2485799" cy="4766607"/>
          </a:xfrm>
        </p:grpSpPr>
        <p:pic>
          <p:nvPicPr>
            <p:cNvPr id="74" name="Graphic 73">
              <a:extLst>
                <a:ext uri="{FF2B5EF4-FFF2-40B4-BE49-F238E27FC236}">
                  <a16:creationId xmlns:a16="http://schemas.microsoft.com/office/drawing/2014/main" id="{856C8E0A-0B7B-A541-A06E-28E22C824C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75" name="Rectangle 74">
              <a:extLst>
                <a:ext uri="{FF2B5EF4-FFF2-40B4-BE49-F238E27FC236}">
                  <a16:creationId xmlns:a16="http://schemas.microsoft.com/office/drawing/2014/main" id="{08932199-226C-4B44-B516-6BC487C292D7}"/>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2</a:t>
              </a:r>
            </a:p>
          </p:txBody>
        </p:sp>
      </p:grpSp>
      <p:grpSp>
        <p:nvGrpSpPr>
          <p:cNvPr id="76" name="Group 75">
            <a:extLst>
              <a:ext uri="{FF2B5EF4-FFF2-40B4-BE49-F238E27FC236}">
                <a16:creationId xmlns:a16="http://schemas.microsoft.com/office/drawing/2014/main" id="{7F533DEA-1BC6-D94D-B126-EA9B38544DE0}"/>
              </a:ext>
            </a:extLst>
          </p:cNvPr>
          <p:cNvGrpSpPr/>
          <p:nvPr/>
        </p:nvGrpSpPr>
        <p:grpSpPr>
          <a:xfrm>
            <a:off x="8737041" y="2504948"/>
            <a:ext cx="1072750" cy="872371"/>
            <a:chOff x="2994855" y="2827165"/>
            <a:chExt cx="1072750" cy="872371"/>
          </a:xfrm>
        </p:grpSpPr>
        <p:pic>
          <p:nvPicPr>
            <p:cNvPr id="77" name="Graphic 76">
              <a:extLst>
                <a:ext uri="{FF2B5EF4-FFF2-40B4-BE49-F238E27FC236}">
                  <a16:creationId xmlns:a16="http://schemas.microsoft.com/office/drawing/2014/main" id="{2610BACA-6769-7843-83DE-1B88395B925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82" name="Group 81">
            <a:extLst>
              <a:ext uri="{FF2B5EF4-FFF2-40B4-BE49-F238E27FC236}">
                <a16:creationId xmlns:a16="http://schemas.microsoft.com/office/drawing/2014/main" id="{0CB7C3B8-65EF-FB4F-A527-1EE046065A66}"/>
              </a:ext>
            </a:extLst>
          </p:cNvPr>
          <p:cNvGrpSpPr/>
          <p:nvPr/>
        </p:nvGrpSpPr>
        <p:grpSpPr>
          <a:xfrm>
            <a:off x="8737041" y="4991717"/>
            <a:ext cx="1072750" cy="1061228"/>
            <a:chOff x="1255267" y="3843536"/>
            <a:chExt cx="1072750" cy="1061228"/>
          </a:xfrm>
        </p:grpSpPr>
        <p:pic>
          <p:nvPicPr>
            <p:cNvPr id="83" name="Graphic 82">
              <a:extLst>
                <a:ext uri="{FF2B5EF4-FFF2-40B4-BE49-F238E27FC236}">
                  <a16:creationId xmlns:a16="http://schemas.microsoft.com/office/drawing/2014/main" id="{3BE5638E-F075-F24F-88F7-CCBFB5DDC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4" name="TextBox 83">
              <a:extLst>
                <a:ext uri="{FF2B5EF4-FFF2-40B4-BE49-F238E27FC236}">
                  <a16:creationId xmlns:a16="http://schemas.microsoft.com/office/drawing/2014/main" id="{E091CEE4-8BAD-3A4D-8874-AD0C75835C41}"/>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grpSp>
        <p:nvGrpSpPr>
          <p:cNvPr id="85" name="Group 84">
            <a:extLst>
              <a:ext uri="{FF2B5EF4-FFF2-40B4-BE49-F238E27FC236}">
                <a16:creationId xmlns:a16="http://schemas.microsoft.com/office/drawing/2014/main" id="{1143B339-3296-F145-8CAB-0737F194A7C6}"/>
              </a:ext>
            </a:extLst>
          </p:cNvPr>
          <p:cNvGrpSpPr/>
          <p:nvPr/>
        </p:nvGrpSpPr>
        <p:grpSpPr>
          <a:xfrm>
            <a:off x="4228539" y="4824791"/>
            <a:ext cx="5581251" cy="1293437"/>
            <a:chOff x="569303" y="3668046"/>
            <a:chExt cx="5581251" cy="1293437"/>
          </a:xfrm>
        </p:grpSpPr>
        <p:sp>
          <p:nvSpPr>
            <p:cNvPr id="86" name="Rectangle 85">
              <a:extLst>
                <a:ext uri="{FF2B5EF4-FFF2-40B4-BE49-F238E27FC236}">
                  <a16:creationId xmlns:a16="http://schemas.microsoft.com/office/drawing/2014/main" id="{08AC588C-726F-714F-8EC0-440C61D8B247}"/>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87" name="Graphic 86">
              <a:extLst>
                <a:ext uri="{FF2B5EF4-FFF2-40B4-BE49-F238E27FC236}">
                  <a16:creationId xmlns:a16="http://schemas.microsoft.com/office/drawing/2014/main" id="{9C16FCD1-20F6-9A4A-8ECC-8BEF95B825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1" name="Group 50">
            <a:extLst>
              <a:ext uri="{FF2B5EF4-FFF2-40B4-BE49-F238E27FC236}">
                <a16:creationId xmlns:a16="http://schemas.microsoft.com/office/drawing/2014/main" id="{47437F34-4831-1A4D-A2D9-158CDC0634B6}"/>
              </a:ext>
            </a:extLst>
          </p:cNvPr>
          <p:cNvGrpSpPr/>
          <p:nvPr/>
        </p:nvGrpSpPr>
        <p:grpSpPr>
          <a:xfrm>
            <a:off x="4228541" y="4991717"/>
            <a:ext cx="1072750" cy="1061228"/>
            <a:chOff x="1255267" y="3843536"/>
            <a:chExt cx="1072750" cy="1061228"/>
          </a:xfrm>
        </p:grpSpPr>
        <p:pic>
          <p:nvPicPr>
            <p:cNvPr id="52" name="Graphic 51">
              <a:extLst>
                <a:ext uri="{FF2B5EF4-FFF2-40B4-BE49-F238E27FC236}">
                  <a16:creationId xmlns:a16="http://schemas.microsoft.com/office/drawing/2014/main" id="{9B6380F5-3EB7-E74D-9D6D-2949585E95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68" name="TextBox 67">
              <a:extLst>
                <a:ext uri="{FF2B5EF4-FFF2-40B4-BE49-F238E27FC236}">
                  <a16:creationId xmlns:a16="http://schemas.microsoft.com/office/drawing/2014/main" id="{93AB3B81-E8EA-1945-AD00-5EE449717245}"/>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pic>
        <p:nvPicPr>
          <p:cNvPr id="88"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78884" y="1992693"/>
            <a:ext cx="762000" cy="1092200"/>
          </a:xfrm>
          <a:prstGeom prst="rect">
            <a:avLst/>
          </a:prstGeom>
        </p:spPr>
      </p:pic>
      <p:sp>
        <p:nvSpPr>
          <p:cNvPr id="2" name="TextBox 1">
            <a:extLst>
              <a:ext uri="{FF2B5EF4-FFF2-40B4-BE49-F238E27FC236}">
                <a16:creationId xmlns:a16="http://schemas.microsoft.com/office/drawing/2014/main" id="{2AC6D8A7-EE39-D64E-A551-BE6BB6B235D8}"/>
              </a:ext>
            </a:extLst>
          </p:cNvPr>
          <p:cNvSpPr txBox="1"/>
          <p:nvPr/>
        </p:nvSpPr>
        <p:spPr>
          <a:xfrm>
            <a:off x="81859" y="130507"/>
            <a:ext cx="2417275" cy="584775"/>
          </a:xfrm>
          <a:prstGeom prst="rect">
            <a:avLst/>
          </a:prstGeom>
          <a:noFill/>
        </p:spPr>
        <p:txBody>
          <a:bodyPr wrap="square" rtlCol="0">
            <a:spAutoFit/>
          </a:bodyPr>
          <a:lstStyle/>
          <a:p>
            <a:r>
              <a:rPr lang="en-US" sz="1600" b="1" dirty="0"/>
              <a:t>Example 1:</a:t>
            </a:r>
          </a:p>
          <a:p>
            <a:r>
              <a:rPr lang="en-US" sz="1600" dirty="0"/>
              <a:t>Couchbase on AWS</a:t>
            </a:r>
          </a:p>
        </p:txBody>
      </p:sp>
    </p:spTree>
    <p:extLst>
      <p:ext uri="{BB962C8B-B14F-4D97-AF65-F5344CB8AC3E}">
        <p14:creationId xmlns:p14="http://schemas.microsoft.com/office/powerpoint/2010/main" val="2403000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F3FE1A-3616-324D-8BD6-5EE0DBE74964}"/>
              </a:ext>
            </a:extLst>
          </p:cNvPr>
          <p:cNvSpPr>
            <a:spLocks noGrp="1"/>
          </p:cNvSpPr>
          <p:nvPr>
            <p:ph type="sldNum" sz="quarter" idx="4"/>
          </p:nvPr>
        </p:nvSpPr>
        <p:spPr/>
        <p:txBody>
          <a:bodyPr/>
          <a:lstStyle/>
          <a:p>
            <a:fld id="{0E0E0192-C642-4D4F-AE82-A0D0DC02E26B}" type="slidenum">
              <a:rPr lang="en-US" smtClean="0"/>
              <a:pPr/>
              <a:t>41</a:t>
            </a:fld>
            <a:endParaRPr lang="en-US" dirty="0"/>
          </a:p>
        </p:txBody>
      </p:sp>
      <p:sp>
        <p:nvSpPr>
          <p:cNvPr id="5" name="Rectangle 4">
            <a:extLst>
              <a:ext uri="{FF2B5EF4-FFF2-40B4-BE49-F238E27FC236}">
                <a16:creationId xmlns:a16="http://schemas.microsoft.com/office/drawing/2014/main" id="{FBCFA9DD-C830-7F48-AC65-2BC7EACB8F93}"/>
              </a:ext>
            </a:extLst>
          </p:cNvPr>
          <p:cNvSpPr/>
          <p:nvPr/>
        </p:nvSpPr>
        <p:spPr>
          <a:xfrm>
            <a:off x="4132254" y="245824"/>
            <a:ext cx="845465" cy="125544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Raw data</a:t>
            </a:r>
          </a:p>
        </p:txBody>
      </p:sp>
      <p:grpSp>
        <p:nvGrpSpPr>
          <p:cNvPr id="6" name="Group 5">
            <a:extLst>
              <a:ext uri="{FF2B5EF4-FFF2-40B4-BE49-F238E27FC236}">
                <a16:creationId xmlns:a16="http://schemas.microsoft.com/office/drawing/2014/main" id="{5B28DD27-0045-8740-8422-BEB63AF41E23}"/>
              </a:ext>
            </a:extLst>
          </p:cNvPr>
          <p:cNvGrpSpPr/>
          <p:nvPr/>
        </p:nvGrpSpPr>
        <p:grpSpPr>
          <a:xfrm>
            <a:off x="2266136" y="3392034"/>
            <a:ext cx="1207175" cy="1256599"/>
            <a:chOff x="3561645" y="3413175"/>
            <a:chExt cx="1344770" cy="1399828"/>
          </a:xfrm>
        </p:grpSpPr>
        <p:pic>
          <p:nvPicPr>
            <p:cNvPr id="7" name="Graphic 6">
              <a:extLst>
                <a:ext uri="{FF2B5EF4-FFF2-40B4-BE49-F238E27FC236}">
                  <a16:creationId xmlns:a16="http://schemas.microsoft.com/office/drawing/2014/main" id="{5CD69B83-589E-4F4C-9143-6215787160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8280" y="3413175"/>
              <a:ext cx="571500" cy="571500"/>
            </a:xfrm>
            <a:prstGeom prst="rect">
              <a:avLst/>
            </a:prstGeom>
          </p:spPr>
        </p:pic>
        <p:sp>
          <p:nvSpPr>
            <p:cNvPr id="8" name="TextBox 7">
              <a:extLst>
                <a:ext uri="{FF2B5EF4-FFF2-40B4-BE49-F238E27FC236}">
                  <a16:creationId xmlns:a16="http://schemas.microsoft.com/office/drawing/2014/main" id="{148E89BC-1ED3-2F44-A1EF-EC2E3E19CBEB}"/>
                </a:ext>
              </a:extLst>
            </p:cNvPr>
            <p:cNvSpPr txBox="1"/>
            <p:nvPr/>
          </p:nvSpPr>
          <p:spPr>
            <a:xfrm>
              <a:off x="3561645" y="4024431"/>
              <a:ext cx="1344770" cy="788572"/>
            </a:xfrm>
            <a:prstGeom prst="rect">
              <a:avLst/>
            </a:prstGeom>
            <a:noFill/>
          </p:spPr>
          <p:txBody>
            <a:bodyPr wrap="square" rtlCol="0">
              <a:spAutoFit/>
            </a:bodyPr>
            <a:lstStyle/>
            <a:p>
              <a:pPr algn="ctr"/>
              <a:r>
                <a:rPr lang="en-US" sz="1000" dirty="0">
                  <a:solidFill>
                    <a:srgbClr val="232F3E"/>
                  </a:solidFill>
                </a:rPr>
                <a:t>Connected vehicles with AWS Greengrass Core</a:t>
              </a:r>
            </a:p>
          </p:txBody>
        </p:sp>
      </p:grpSp>
      <p:sp>
        <p:nvSpPr>
          <p:cNvPr id="9" name="Rectangle 8">
            <a:extLst>
              <a:ext uri="{FF2B5EF4-FFF2-40B4-BE49-F238E27FC236}">
                <a16:creationId xmlns:a16="http://schemas.microsoft.com/office/drawing/2014/main" id="{D0C7BBB3-4D7E-1C44-876C-0D9DD5862326}"/>
              </a:ext>
            </a:extLst>
          </p:cNvPr>
          <p:cNvSpPr/>
          <p:nvPr/>
        </p:nvSpPr>
        <p:spPr>
          <a:xfrm>
            <a:off x="6224263" y="73548"/>
            <a:ext cx="4824191" cy="138796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Anomaly detection</a:t>
            </a:r>
          </a:p>
        </p:txBody>
      </p:sp>
      <p:sp>
        <p:nvSpPr>
          <p:cNvPr id="10" name="Rectangle 9">
            <a:extLst>
              <a:ext uri="{FF2B5EF4-FFF2-40B4-BE49-F238E27FC236}">
                <a16:creationId xmlns:a16="http://schemas.microsoft.com/office/drawing/2014/main" id="{F56130B3-90E1-4E43-88BE-F3FC308C6E06}"/>
              </a:ext>
            </a:extLst>
          </p:cNvPr>
          <p:cNvSpPr/>
          <p:nvPr/>
        </p:nvSpPr>
        <p:spPr>
          <a:xfrm>
            <a:off x="6226243" y="1499990"/>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Trip data</a:t>
            </a:r>
          </a:p>
        </p:txBody>
      </p:sp>
      <p:sp>
        <p:nvSpPr>
          <p:cNvPr id="12" name="Rectangle 11">
            <a:extLst>
              <a:ext uri="{FF2B5EF4-FFF2-40B4-BE49-F238E27FC236}">
                <a16:creationId xmlns:a16="http://schemas.microsoft.com/office/drawing/2014/main" id="{1EE0046B-5A24-4C47-A2AE-65A0512F555C}"/>
              </a:ext>
            </a:extLst>
          </p:cNvPr>
          <p:cNvSpPr/>
          <p:nvPr/>
        </p:nvSpPr>
        <p:spPr>
          <a:xfrm>
            <a:off x="6218391" y="2794652"/>
            <a:ext cx="965149" cy="1312968"/>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Driver safety score</a:t>
            </a:r>
          </a:p>
        </p:txBody>
      </p:sp>
      <p:pic>
        <p:nvPicPr>
          <p:cNvPr id="16" name="Graphic 15">
            <a:extLst>
              <a:ext uri="{FF2B5EF4-FFF2-40B4-BE49-F238E27FC236}">
                <a16:creationId xmlns:a16="http://schemas.microsoft.com/office/drawing/2014/main" id="{97427AB1-EE97-BF4F-8AE9-AFE829614E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84745" y="3392035"/>
            <a:ext cx="684033" cy="855041"/>
          </a:xfrm>
          <a:prstGeom prst="rect">
            <a:avLst/>
          </a:prstGeom>
        </p:spPr>
      </p:pic>
      <p:pic>
        <p:nvPicPr>
          <p:cNvPr id="17" name="Graphic 16">
            <a:extLst>
              <a:ext uri="{FF2B5EF4-FFF2-40B4-BE49-F238E27FC236}">
                <a16:creationId xmlns:a16="http://schemas.microsoft.com/office/drawing/2014/main" id="{0F4670FE-2E3B-D549-BB73-072934A91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465" y="1735580"/>
            <a:ext cx="684033" cy="855041"/>
          </a:xfrm>
          <a:prstGeom prst="rect">
            <a:avLst/>
          </a:prstGeom>
        </p:spPr>
      </p:pic>
      <p:pic>
        <p:nvPicPr>
          <p:cNvPr id="18" name="Graphic 17">
            <a:extLst>
              <a:ext uri="{FF2B5EF4-FFF2-40B4-BE49-F238E27FC236}">
                <a16:creationId xmlns:a16="http://schemas.microsoft.com/office/drawing/2014/main" id="{162DC69A-DABC-F848-B37C-BBD71ADDCD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87161" y="342414"/>
            <a:ext cx="684033" cy="980447"/>
          </a:xfrm>
          <a:prstGeom prst="rect">
            <a:avLst/>
          </a:prstGeom>
        </p:spPr>
      </p:pic>
      <p:pic>
        <p:nvPicPr>
          <p:cNvPr id="19" name="Graphic 18">
            <a:extLst>
              <a:ext uri="{FF2B5EF4-FFF2-40B4-BE49-F238E27FC236}">
                <a16:creationId xmlns:a16="http://schemas.microsoft.com/office/drawing/2014/main" id="{34D0F013-5AD2-0D4B-A04D-C0E1BD260C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84745" y="1911149"/>
            <a:ext cx="684033" cy="1105853"/>
          </a:xfrm>
          <a:prstGeom prst="rect">
            <a:avLst/>
          </a:prstGeom>
        </p:spPr>
      </p:pic>
      <p:pic>
        <p:nvPicPr>
          <p:cNvPr id="20" name="Graphic 19">
            <a:extLst>
              <a:ext uri="{FF2B5EF4-FFF2-40B4-BE49-F238E27FC236}">
                <a16:creationId xmlns:a16="http://schemas.microsoft.com/office/drawing/2014/main" id="{878F0944-D676-4C49-9A5C-C3A64BA254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20613" y="342414"/>
            <a:ext cx="684033" cy="1105853"/>
          </a:xfrm>
          <a:prstGeom prst="rect">
            <a:avLst/>
          </a:prstGeom>
        </p:spPr>
      </p:pic>
      <p:pic>
        <p:nvPicPr>
          <p:cNvPr id="21" name="Graphic 20">
            <a:extLst>
              <a:ext uri="{FF2B5EF4-FFF2-40B4-BE49-F238E27FC236}">
                <a16:creationId xmlns:a16="http://schemas.microsoft.com/office/drawing/2014/main" id="{0419CF6B-E916-2D41-A4BA-F002B9C9BE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6129" y="342414"/>
            <a:ext cx="684033" cy="1105853"/>
          </a:xfrm>
          <a:prstGeom prst="rect">
            <a:avLst/>
          </a:prstGeom>
        </p:spPr>
      </p:pic>
      <p:pic>
        <p:nvPicPr>
          <p:cNvPr id="22" name="Graphic 21">
            <a:extLst>
              <a:ext uri="{FF2B5EF4-FFF2-40B4-BE49-F238E27FC236}">
                <a16:creationId xmlns:a16="http://schemas.microsoft.com/office/drawing/2014/main" id="{A68745A7-F25A-914C-8B2D-7F1A467122A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43785" y="3660279"/>
            <a:ext cx="684033" cy="855041"/>
          </a:xfrm>
          <a:prstGeom prst="rect">
            <a:avLst/>
          </a:prstGeom>
        </p:spPr>
      </p:pic>
      <p:sp>
        <p:nvSpPr>
          <p:cNvPr id="23" name="Rectangle 22">
            <a:extLst>
              <a:ext uri="{FF2B5EF4-FFF2-40B4-BE49-F238E27FC236}">
                <a16:creationId xmlns:a16="http://schemas.microsoft.com/office/drawing/2014/main" id="{7F8CE878-CFCE-8B42-99AC-DA7CD26C3462}"/>
              </a:ext>
            </a:extLst>
          </p:cNvPr>
          <p:cNvSpPr/>
          <p:nvPr/>
        </p:nvSpPr>
        <p:spPr>
          <a:xfrm>
            <a:off x="4091981" y="4825982"/>
            <a:ext cx="843913" cy="1391485"/>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Just-in-time registration</a:t>
            </a:r>
          </a:p>
        </p:txBody>
      </p:sp>
      <p:pic>
        <p:nvPicPr>
          <p:cNvPr id="24" name="Graphic 23">
            <a:extLst>
              <a:ext uri="{FF2B5EF4-FFF2-40B4-BE49-F238E27FC236}">
                <a16:creationId xmlns:a16="http://schemas.microsoft.com/office/drawing/2014/main" id="{F18F7115-47FE-F449-93AA-C6368CDCC5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2788" y="5255065"/>
            <a:ext cx="684033" cy="855041"/>
          </a:xfrm>
          <a:prstGeom prst="rect">
            <a:avLst/>
          </a:prstGeom>
        </p:spPr>
      </p:pic>
      <p:pic>
        <p:nvPicPr>
          <p:cNvPr id="25" name="Graphic 24">
            <a:extLst>
              <a:ext uri="{FF2B5EF4-FFF2-40B4-BE49-F238E27FC236}">
                <a16:creationId xmlns:a16="http://schemas.microsoft.com/office/drawing/2014/main" id="{A8608EAA-3225-F444-BE8B-AF66FC88122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18425" y="586328"/>
            <a:ext cx="684033" cy="855041"/>
          </a:xfrm>
          <a:prstGeom prst="rect">
            <a:avLst/>
          </a:prstGeom>
        </p:spPr>
      </p:pic>
      <p:pic>
        <p:nvPicPr>
          <p:cNvPr id="26" name="Graphic 25">
            <a:extLst>
              <a:ext uri="{FF2B5EF4-FFF2-40B4-BE49-F238E27FC236}">
                <a16:creationId xmlns:a16="http://schemas.microsoft.com/office/drawing/2014/main" id="{E248216A-198D-3A4E-996D-8BD4B923E2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1645" y="342414"/>
            <a:ext cx="684033" cy="855041"/>
          </a:xfrm>
          <a:prstGeom prst="rect">
            <a:avLst/>
          </a:prstGeom>
        </p:spPr>
      </p:pic>
      <p:pic>
        <p:nvPicPr>
          <p:cNvPr id="27" name="Graphic 26">
            <a:extLst>
              <a:ext uri="{FF2B5EF4-FFF2-40B4-BE49-F238E27FC236}">
                <a16:creationId xmlns:a16="http://schemas.microsoft.com/office/drawing/2014/main" id="{DEA07DDC-222D-F144-B621-5642C8F730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8902" y="1735580"/>
            <a:ext cx="684033" cy="980447"/>
          </a:xfrm>
          <a:prstGeom prst="rect">
            <a:avLst/>
          </a:prstGeom>
        </p:spPr>
      </p:pic>
      <p:pic>
        <p:nvPicPr>
          <p:cNvPr id="28" name="Graphic 27">
            <a:extLst>
              <a:ext uri="{FF2B5EF4-FFF2-40B4-BE49-F238E27FC236}">
                <a16:creationId xmlns:a16="http://schemas.microsoft.com/office/drawing/2014/main" id="{13B229B3-070E-644E-B4F7-FE0815667C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3005" y="3159814"/>
            <a:ext cx="684033" cy="855041"/>
          </a:xfrm>
          <a:prstGeom prst="rect">
            <a:avLst/>
          </a:prstGeom>
        </p:spPr>
      </p:pic>
      <p:sp>
        <p:nvSpPr>
          <p:cNvPr id="32" name="Rectangle 31">
            <a:extLst>
              <a:ext uri="{FF2B5EF4-FFF2-40B4-BE49-F238E27FC236}">
                <a16:creationId xmlns:a16="http://schemas.microsoft.com/office/drawing/2014/main" id="{802C5BF2-9D50-1449-BD33-AF91E6994101}"/>
              </a:ext>
            </a:extLst>
          </p:cNvPr>
          <p:cNvSpPr/>
          <p:nvPr/>
        </p:nvSpPr>
        <p:spPr>
          <a:xfrm>
            <a:off x="6226243" y="4266805"/>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Diagnostic trouble codes</a:t>
            </a:r>
          </a:p>
        </p:txBody>
      </p:sp>
      <p:pic>
        <p:nvPicPr>
          <p:cNvPr id="33" name="Graphic 32">
            <a:extLst>
              <a:ext uri="{FF2B5EF4-FFF2-40B4-BE49-F238E27FC236}">
                <a16:creationId xmlns:a16="http://schemas.microsoft.com/office/drawing/2014/main" id="{E79C6EB9-1567-6D43-AE81-7FA7FCD292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465" y="4502395"/>
            <a:ext cx="684033" cy="855041"/>
          </a:xfrm>
          <a:prstGeom prst="rect">
            <a:avLst/>
          </a:prstGeom>
        </p:spPr>
      </p:pic>
      <p:pic>
        <p:nvPicPr>
          <p:cNvPr id="34" name="Graphic 33">
            <a:extLst>
              <a:ext uri="{FF2B5EF4-FFF2-40B4-BE49-F238E27FC236}">
                <a16:creationId xmlns:a16="http://schemas.microsoft.com/office/drawing/2014/main" id="{CA3E7F5B-D669-014E-AE12-EABF31F058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8902" y="4502395"/>
            <a:ext cx="684033" cy="980447"/>
          </a:xfrm>
          <a:prstGeom prst="rect">
            <a:avLst/>
          </a:prstGeom>
        </p:spPr>
      </p:pic>
      <p:sp>
        <p:nvSpPr>
          <p:cNvPr id="35" name="Rectangle 34">
            <a:extLst>
              <a:ext uri="{FF2B5EF4-FFF2-40B4-BE49-F238E27FC236}">
                <a16:creationId xmlns:a16="http://schemas.microsoft.com/office/drawing/2014/main" id="{86762B13-0954-F94D-9CFC-9F4091234216}"/>
              </a:ext>
            </a:extLst>
          </p:cNvPr>
          <p:cNvSpPr/>
          <p:nvPr/>
        </p:nvSpPr>
        <p:spPr>
          <a:xfrm>
            <a:off x="6226243" y="5559799"/>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Location-based marketing</a:t>
            </a:r>
          </a:p>
        </p:txBody>
      </p:sp>
      <p:pic>
        <p:nvPicPr>
          <p:cNvPr id="36" name="Graphic 35">
            <a:extLst>
              <a:ext uri="{FF2B5EF4-FFF2-40B4-BE49-F238E27FC236}">
                <a16:creationId xmlns:a16="http://schemas.microsoft.com/office/drawing/2014/main" id="{F0DA44C8-10E3-2942-A997-15B6390CD6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465" y="5795389"/>
            <a:ext cx="684033" cy="855041"/>
          </a:xfrm>
          <a:prstGeom prst="rect">
            <a:avLst/>
          </a:prstGeom>
        </p:spPr>
      </p:pic>
      <p:pic>
        <p:nvPicPr>
          <p:cNvPr id="37" name="Graphic 36">
            <a:extLst>
              <a:ext uri="{FF2B5EF4-FFF2-40B4-BE49-F238E27FC236}">
                <a16:creationId xmlns:a16="http://schemas.microsoft.com/office/drawing/2014/main" id="{ABD7DDF1-EDCC-5E47-90B4-552D2DD3B3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68902" y="5795389"/>
            <a:ext cx="684033" cy="980447"/>
          </a:xfrm>
          <a:prstGeom prst="rect">
            <a:avLst/>
          </a:prstGeom>
        </p:spPr>
      </p:pic>
      <p:sp>
        <p:nvSpPr>
          <p:cNvPr id="38" name="Rectangle 37">
            <a:extLst>
              <a:ext uri="{FF2B5EF4-FFF2-40B4-BE49-F238E27FC236}">
                <a16:creationId xmlns:a16="http://schemas.microsoft.com/office/drawing/2014/main" id="{C8E8B299-EEE9-5345-BE2A-F7F4B7E5413F}"/>
              </a:ext>
            </a:extLst>
          </p:cNvPr>
          <p:cNvSpPr/>
          <p:nvPr/>
        </p:nvSpPr>
        <p:spPr>
          <a:xfrm>
            <a:off x="8898530" y="3424690"/>
            <a:ext cx="2149924" cy="124388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rgbClr val="879196"/>
                </a:solidFill>
              </a:rPr>
              <a:t>Notification service</a:t>
            </a:r>
          </a:p>
        </p:txBody>
      </p:sp>
      <p:pic>
        <p:nvPicPr>
          <p:cNvPr id="39" name="Graphic 38">
            <a:extLst>
              <a:ext uri="{FF2B5EF4-FFF2-40B4-BE49-F238E27FC236}">
                <a16:creationId xmlns:a16="http://schemas.microsoft.com/office/drawing/2014/main" id="{9B3F53DE-E31B-014D-99B1-05CB00940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00752" y="3660280"/>
            <a:ext cx="684033" cy="855041"/>
          </a:xfrm>
          <a:prstGeom prst="rect">
            <a:avLst/>
          </a:prstGeom>
        </p:spPr>
      </p:pic>
      <p:cxnSp>
        <p:nvCxnSpPr>
          <p:cNvPr id="43" name="Straight Arrow Connector 42">
            <a:extLst>
              <a:ext uri="{FF2B5EF4-FFF2-40B4-BE49-F238E27FC236}">
                <a16:creationId xmlns:a16="http://schemas.microsoft.com/office/drawing/2014/main" id="{950419A9-92A9-4F4F-A070-3B018221CAF3}"/>
              </a:ext>
            </a:extLst>
          </p:cNvPr>
          <p:cNvCxnSpPr>
            <a:cxnSpLocks/>
          </p:cNvCxnSpPr>
          <p:nvPr/>
        </p:nvCxnSpPr>
        <p:spPr>
          <a:xfrm>
            <a:off x="3126236" y="3640339"/>
            <a:ext cx="965745"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E1B5600-028A-E747-AC81-97695A5661E9}"/>
              </a:ext>
            </a:extLst>
          </p:cNvPr>
          <p:cNvCxnSpPr>
            <a:cxnSpLocks/>
          </p:cNvCxnSpPr>
          <p:nvPr/>
        </p:nvCxnSpPr>
        <p:spPr>
          <a:xfrm>
            <a:off x="4534804" y="1536202"/>
            <a:ext cx="0" cy="37944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497EE285-528F-214B-81C3-943A2891F859}"/>
              </a:ext>
            </a:extLst>
          </p:cNvPr>
          <p:cNvCxnSpPr>
            <a:cxnSpLocks/>
          </p:cNvCxnSpPr>
          <p:nvPr/>
        </p:nvCxnSpPr>
        <p:spPr>
          <a:xfrm flipV="1">
            <a:off x="4845936" y="698357"/>
            <a:ext cx="1558667" cy="1531455"/>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B38AAF7-0BA4-CE4C-B919-0164FB0A3359}"/>
              </a:ext>
            </a:extLst>
          </p:cNvPr>
          <p:cNvCxnSpPr>
            <a:cxnSpLocks/>
          </p:cNvCxnSpPr>
          <p:nvPr/>
        </p:nvCxnSpPr>
        <p:spPr>
          <a:xfrm>
            <a:off x="7101888" y="6109442"/>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A64EB9D-A3D5-EF4A-9381-E4EE17AC2F19}"/>
              </a:ext>
            </a:extLst>
          </p:cNvPr>
          <p:cNvCxnSpPr>
            <a:cxnSpLocks/>
          </p:cNvCxnSpPr>
          <p:nvPr/>
        </p:nvCxnSpPr>
        <p:spPr>
          <a:xfrm>
            <a:off x="7101888" y="4846941"/>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613CCE-B53B-7649-BBCF-000A84F0DA96}"/>
              </a:ext>
            </a:extLst>
          </p:cNvPr>
          <p:cNvCxnSpPr>
            <a:cxnSpLocks/>
          </p:cNvCxnSpPr>
          <p:nvPr/>
        </p:nvCxnSpPr>
        <p:spPr>
          <a:xfrm>
            <a:off x="7101888" y="2066875"/>
            <a:ext cx="367014"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1AC2C3-08BE-9B48-8A5E-7FC3696B27DA}"/>
              </a:ext>
            </a:extLst>
          </p:cNvPr>
          <p:cNvCxnSpPr>
            <a:cxnSpLocks/>
          </p:cNvCxnSpPr>
          <p:nvPr/>
        </p:nvCxnSpPr>
        <p:spPr>
          <a:xfrm>
            <a:off x="7088636"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4A5F538-20EC-674C-AEEA-8BB47E0EDC7A}"/>
              </a:ext>
            </a:extLst>
          </p:cNvPr>
          <p:cNvCxnSpPr>
            <a:cxnSpLocks/>
          </p:cNvCxnSpPr>
          <p:nvPr/>
        </p:nvCxnSpPr>
        <p:spPr>
          <a:xfrm>
            <a:off x="8321088"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0DA27AF-FA7E-2C45-9C75-F38F2AFDAB23}"/>
              </a:ext>
            </a:extLst>
          </p:cNvPr>
          <p:cNvCxnSpPr>
            <a:cxnSpLocks/>
          </p:cNvCxnSpPr>
          <p:nvPr/>
        </p:nvCxnSpPr>
        <p:spPr>
          <a:xfrm>
            <a:off x="9606548" y="698357"/>
            <a:ext cx="57424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B4BB5BD-E97F-224C-9C29-186AC46E0561}"/>
              </a:ext>
            </a:extLst>
          </p:cNvPr>
          <p:cNvCxnSpPr>
            <a:cxnSpLocks/>
          </p:cNvCxnSpPr>
          <p:nvPr/>
        </p:nvCxnSpPr>
        <p:spPr>
          <a:xfrm>
            <a:off x="4849019" y="3640339"/>
            <a:ext cx="146304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625BF42-DE35-AF43-ACAC-F98B74C98B3E}"/>
              </a:ext>
            </a:extLst>
          </p:cNvPr>
          <p:cNvCxnSpPr>
            <a:cxnSpLocks/>
          </p:cNvCxnSpPr>
          <p:nvPr/>
        </p:nvCxnSpPr>
        <p:spPr>
          <a:xfrm flipV="1">
            <a:off x="4845936" y="2023575"/>
            <a:ext cx="1558667" cy="1531455"/>
          </a:xfrm>
          <a:prstGeom prst="bentConnector3">
            <a:avLst>
              <a:gd name="adj1" fmla="val 64454"/>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AB966FB1-CE91-A549-9E08-1A59BD626A26}"/>
              </a:ext>
            </a:extLst>
          </p:cNvPr>
          <p:cNvCxnSpPr>
            <a:cxnSpLocks/>
            <a:endCxn id="33" idx="1"/>
          </p:cNvCxnSpPr>
          <p:nvPr/>
        </p:nvCxnSpPr>
        <p:spPr>
          <a:xfrm>
            <a:off x="4839325" y="3760489"/>
            <a:ext cx="1589140" cy="1169427"/>
          </a:xfrm>
          <a:prstGeom prst="bentConnector3">
            <a:avLst>
              <a:gd name="adj1" fmla="val 6334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E30630B-3B97-9845-9BC8-66A3E8B16E2A}"/>
              </a:ext>
            </a:extLst>
          </p:cNvPr>
          <p:cNvCxnSpPr>
            <a:cxnSpLocks/>
          </p:cNvCxnSpPr>
          <p:nvPr/>
        </p:nvCxnSpPr>
        <p:spPr>
          <a:xfrm>
            <a:off x="4534804" y="3007194"/>
            <a:ext cx="0" cy="37944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A5BC055-5765-1C4C-8CC8-1FD3941B5E05}"/>
              </a:ext>
            </a:extLst>
          </p:cNvPr>
          <p:cNvCxnSpPr>
            <a:cxnSpLocks/>
          </p:cNvCxnSpPr>
          <p:nvPr/>
        </p:nvCxnSpPr>
        <p:spPr>
          <a:xfrm>
            <a:off x="4442040" y="4272808"/>
            <a:ext cx="0" cy="54864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155D74B-994B-CC41-8E64-11E8ABEAC4B2}"/>
              </a:ext>
            </a:extLst>
          </p:cNvPr>
          <p:cNvCxnSpPr>
            <a:cxnSpLocks/>
          </p:cNvCxnSpPr>
          <p:nvPr/>
        </p:nvCxnSpPr>
        <p:spPr>
          <a:xfrm flipV="1">
            <a:off x="4594440" y="4239680"/>
            <a:ext cx="0" cy="54864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F64F1D2E-5148-9E4A-B9EC-D6CAEC520068}"/>
              </a:ext>
            </a:extLst>
          </p:cNvPr>
          <p:cNvCxnSpPr>
            <a:cxnSpLocks/>
          </p:cNvCxnSpPr>
          <p:nvPr/>
        </p:nvCxnSpPr>
        <p:spPr>
          <a:xfrm>
            <a:off x="7075604" y="3611164"/>
            <a:ext cx="2000812" cy="344613"/>
          </a:xfrm>
          <a:prstGeom prst="bentConnector3">
            <a:avLst>
              <a:gd name="adj1" fmla="val 82455"/>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EAB55DFB-E71F-124F-88D6-84EB24228B4F}"/>
              </a:ext>
            </a:extLst>
          </p:cNvPr>
          <p:cNvCxnSpPr>
            <a:cxnSpLocks/>
          </p:cNvCxnSpPr>
          <p:nvPr/>
        </p:nvCxnSpPr>
        <p:spPr>
          <a:xfrm flipV="1">
            <a:off x="6527529" y="4176310"/>
            <a:ext cx="2548887" cy="326085"/>
          </a:xfrm>
          <a:prstGeom prst="bentConnector3">
            <a:avLst>
              <a:gd name="adj1" fmla="val 27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087B723-EF33-0046-8154-B6A827671D1A}"/>
              </a:ext>
            </a:extLst>
          </p:cNvPr>
          <p:cNvCxnSpPr>
            <a:cxnSpLocks/>
          </p:cNvCxnSpPr>
          <p:nvPr/>
        </p:nvCxnSpPr>
        <p:spPr>
          <a:xfrm>
            <a:off x="9761148" y="3931887"/>
            <a:ext cx="382637"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p:cNvCxnSpPr>
          <p:nvPr/>
        </p:nvCxnSpPr>
        <p:spPr>
          <a:xfrm flipV="1">
            <a:off x="9338718" y="1204932"/>
            <a:ext cx="0" cy="235009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8352E1A6-B534-8E41-B66A-6C98BBCC0286}"/>
              </a:ext>
            </a:extLst>
          </p:cNvPr>
          <p:cNvCxnSpPr>
            <a:cxnSpLocks/>
            <a:endCxn id="27" idx="2"/>
          </p:cNvCxnSpPr>
          <p:nvPr/>
        </p:nvCxnSpPr>
        <p:spPr>
          <a:xfrm flipV="1">
            <a:off x="7051036" y="2716027"/>
            <a:ext cx="759883" cy="640154"/>
          </a:xfrm>
          <a:prstGeom prst="bentConnector2">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2C390FB4-F91C-204E-9E30-1C46D41C1E47}"/>
              </a:ext>
            </a:extLst>
          </p:cNvPr>
          <p:cNvCxnSpPr>
            <a:cxnSpLocks/>
          </p:cNvCxnSpPr>
          <p:nvPr/>
        </p:nvCxnSpPr>
        <p:spPr>
          <a:xfrm flipV="1">
            <a:off x="7058338" y="2723292"/>
            <a:ext cx="845841" cy="773724"/>
          </a:xfrm>
          <a:prstGeom prst="bentConnector3">
            <a:avLst>
              <a:gd name="adj1" fmla="val 100299"/>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Freeform 52">
            <a:extLst>
              <a:ext uri="{FF2B5EF4-FFF2-40B4-BE49-F238E27FC236}">
                <a16:creationId xmlns:a16="http://schemas.microsoft.com/office/drawing/2014/main" id="{DF9F7979-1F16-C448-87C8-7A3418AFA9AB}"/>
              </a:ext>
            </a:extLst>
          </p:cNvPr>
          <p:cNvSpPr/>
          <p:nvPr/>
        </p:nvSpPr>
        <p:spPr>
          <a:xfrm>
            <a:off x="4861691" y="3847721"/>
            <a:ext cx="1548143" cy="2254313"/>
          </a:xfrm>
          <a:custGeom>
            <a:avLst/>
            <a:gdLst>
              <a:gd name="connsiteX0" fmla="*/ 0 w 1548143"/>
              <a:gd name="connsiteY0" fmla="*/ 0 h 2254313"/>
              <a:gd name="connsiteX1" fmla="*/ 860079 w 1548143"/>
              <a:gd name="connsiteY1" fmla="*/ 0 h 2254313"/>
              <a:gd name="connsiteX2" fmla="*/ 860079 w 1548143"/>
              <a:gd name="connsiteY2" fmla="*/ 2254313 h 2254313"/>
              <a:gd name="connsiteX3" fmla="*/ 1548143 w 1548143"/>
              <a:gd name="connsiteY3" fmla="*/ 2254313 h 2254313"/>
            </a:gdLst>
            <a:ahLst/>
            <a:cxnLst>
              <a:cxn ang="0">
                <a:pos x="connsiteX0" y="connsiteY0"/>
              </a:cxn>
              <a:cxn ang="0">
                <a:pos x="connsiteX1" y="connsiteY1"/>
              </a:cxn>
              <a:cxn ang="0">
                <a:pos x="connsiteX2" y="connsiteY2"/>
              </a:cxn>
              <a:cxn ang="0">
                <a:pos x="connsiteX3" y="connsiteY3"/>
              </a:cxn>
            </a:cxnLst>
            <a:rect l="l" t="t" r="r" b="b"/>
            <a:pathLst>
              <a:path w="1548143" h="2254313">
                <a:moveTo>
                  <a:pt x="0" y="0"/>
                </a:moveTo>
                <a:lnTo>
                  <a:pt x="860079" y="0"/>
                </a:lnTo>
                <a:lnTo>
                  <a:pt x="860079" y="2254313"/>
                </a:lnTo>
                <a:lnTo>
                  <a:pt x="1548143" y="2254313"/>
                </a:lnTo>
              </a:path>
            </a:pathLst>
          </a:custGeom>
          <a:noFill/>
          <a:ln w="12700">
            <a:solidFill>
              <a:schemeClr val="tx2"/>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BAA85C77-FE5F-DA43-A1E7-7454AB48DAA0}"/>
              </a:ext>
            </a:extLst>
          </p:cNvPr>
          <p:cNvSpPr txBox="1"/>
          <p:nvPr/>
        </p:nvSpPr>
        <p:spPr>
          <a:xfrm>
            <a:off x="81859" y="130507"/>
            <a:ext cx="3515228" cy="584775"/>
          </a:xfrm>
          <a:prstGeom prst="rect">
            <a:avLst/>
          </a:prstGeom>
          <a:noFill/>
        </p:spPr>
        <p:txBody>
          <a:bodyPr wrap="square" rtlCol="0">
            <a:spAutoFit/>
          </a:bodyPr>
          <a:lstStyle/>
          <a:p>
            <a:r>
              <a:rPr lang="en-US" sz="1600" b="1" dirty="0"/>
              <a:t>Example 2:</a:t>
            </a:r>
          </a:p>
          <a:p>
            <a:r>
              <a:rPr lang="en-US" sz="1600" dirty="0"/>
              <a:t>AWS Connected Vehicle Solution</a:t>
            </a:r>
          </a:p>
        </p:txBody>
      </p:sp>
    </p:spTree>
    <p:extLst>
      <p:ext uri="{BB962C8B-B14F-4D97-AF65-F5344CB8AC3E}">
        <p14:creationId xmlns:p14="http://schemas.microsoft.com/office/powerpoint/2010/main" val="1060137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32F3E"/>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A237D4-25B7-FC49-9367-C5AECE8ED064}"/>
              </a:ext>
            </a:extLst>
          </p:cNvPr>
          <p:cNvSpPr>
            <a:spLocks noGrp="1"/>
          </p:cNvSpPr>
          <p:nvPr>
            <p:ph type="sldNum" sz="quarter" idx="4"/>
          </p:nvPr>
        </p:nvSpPr>
        <p:spPr/>
        <p:txBody>
          <a:bodyPr/>
          <a:lstStyle/>
          <a:p>
            <a:fld id="{0E0E0192-C642-4D4F-AE82-A0D0DC02E26B}" type="slidenum">
              <a:rPr lang="en-US" smtClean="0"/>
              <a:pPr/>
              <a:t>42</a:t>
            </a:fld>
            <a:endParaRPr lang="en-US" dirty="0"/>
          </a:p>
        </p:txBody>
      </p:sp>
      <p:grpSp>
        <p:nvGrpSpPr>
          <p:cNvPr id="64" name="Group 63">
            <a:extLst>
              <a:ext uri="{FF2B5EF4-FFF2-40B4-BE49-F238E27FC236}">
                <a16:creationId xmlns:a16="http://schemas.microsoft.com/office/drawing/2014/main" id="{1F0E149B-0EBA-EA47-A18A-CD769B7C9D76}"/>
              </a:ext>
            </a:extLst>
          </p:cNvPr>
          <p:cNvGrpSpPr/>
          <p:nvPr/>
        </p:nvGrpSpPr>
        <p:grpSpPr>
          <a:xfrm>
            <a:off x="1131264" y="902853"/>
            <a:ext cx="9531105" cy="4799447"/>
            <a:chOff x="1454395" y="1118753"/>
            <a:chExt cx="9531105" cy="4799447"/>
          </a:xfrm>
        </p:grpSpPr>
        <p:grpSp>
          <p:nvGrpSpPr>
            <p:cNvPr id="9" name="Group 8">
              <a:extLst>
                <a:ext uri="{FF2B5EF4-FFF2-40B4-BE49-F238E27FC236}">
                  <a16:creationId xmlns:a16="http://schemas.microsoft.com/office/drawing/2014/main" id="{C404023B-8C8A-924B-9FAA-35D0C4946CAD}"/>
                </a:ext>
              </a:extLst>
            </p:cNvPr>
            <p:cNvGrpSpPr/>
            <p:nvPr/>
          </p:nvGrpSpPr>
          <p:grpSpPr>
            <a:xfrm>
              <a:off x="5470588" y="1118753"/>
              <a:ext cx="5514912" cy="4799447"/>
              <a:chOff x="5041900" y="3978274"/>
              <a:chExt cx="5514912" cy="4799447"/>
            </a:xfrm>
          </p:grpSpPr>
          <p:pic>
            <p:nvPicPr>
              <p:cNvPr id="10" name="Graphic 9">
                <a:extLst>
                  <a:ext uri="{FF2B5EF4-FFF2-40B4-BE49-F238E27FC236}">
                    <a16:creationId xmlns:a16="http://schemas.microsoft.com/office/drawing/2014/main" id="{EF659E4A-7613-6247-94E6-E439567C46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41900" y="3978275"/>
                <a:ext cx="342900" cy="342900"/>
              </a:xfrm>
              <a:prstGeom prst="rect">
                <a:avLst/>
              </a:prstGeom>
            </p:spPr>
          </p:pic>
          <p:sp>
            <p:nvSpPr>
              <p:cNvPr id="11" name="Rectangle 10">
                <a:extLst>
                  <a:ext uri="{FF2B5EF4-FFF2-40B4-BE49-F238E27FC236}">
                    <a16:creationId xmlns:a16="http://schemas.microsoft.com/office/drawing/2014/main" id="{DCC981E4-D6EC-5840-A6AB-ADCACCE8B3C3}"/>
                  </a:ext>
                </a:extLst>
              </p:cNvPr>
              <p:cNvSpPr/>
              <p:nvPr/>
            </p:nvSpPr>
            <p:spPr>
              <a:xfrm>
                <a:off x="5041900" y="3978274"/>
                <a:ext cx="5514912" cy="4799447"/>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58B94"/>
                    </a:solidFill>
                  </a:rPr>
                  <a:t>AWS Cloud</a:t>
                </a:r>
              </a:p>
            </p:txBody>
          </p:sp>
        </p:grpSp>
        <p:pic>
          <p:nvPicPr>
            <p:cNvPr id="12" name="Graphic 11">
              <a:extLst>
                <a:ext uri="{FF2B5EF4-FFF2-40B4-BE49-F238E27FC236}">
                  <a16:creationId xmlns:a16="http://schemas.microsoft.com/office/drawing/2014/main" id="{310723F6-3249-7D48-9B51-50881BBD5D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4395" y="2750079"/>
              <a:ext cx="1143000" cy="1143000"/>
            </a:xfrm>
            <a:prstGeom prst="rect">
              <a:avLst/>
            </a:prstGeom>
          </p:spPr>
        </p:pic>
        <p:grpSp>
          <p:nvGrpSpPr>
            <p:cNvPr id="13" name="Group 12">
              <a:extLst>
                <a:ext uri="{FF2B5EF4-FFF2-40B4-BE49-F238E27FC236}">
                  <a16:creationId xmlns:a16="http://schemas.microsoft.com/office/drawing/2014/main" id="{7B01048B-E26E-0246-AD7B-CE983BEA8738}"/>
                </a:ext>
              </a:extLst>
            </p:cNvPr>
            <p:cNvGrpSpPr/>
            <p:nvPr/>
          </p:nvGrpSpPr>
          <p:grpSpPr>
            <a:xfrm>
              <a:off x="9240930" y="1892346"/>
              <a:ext cx="1072750" cy="1216634"/>
              <a:chOff x="255233" y="3486651"/>
              <a:chExt cx="1072750" cy="1216634"/>
            </a:xfrm>
          </p:grpSpPr>
          <p:pic>
            <p:nvPicPr>
              <p:cNvPr id="14" name="Graphic 13">
                <a:extLst>
                  <a:ext uri="{FF2B5EF4-FFF2-40B4-BE49-F238E27FC236}">
                    <a16:creationId xmlns:a16="http://schemas.microsoft.com/office/drawing/2014/main" id="{BB80B697-5C4D-5E42-8B14-72F53A9E4E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858" y="3486651"/>
                <a:ext cx="571500" cy="571500"/>
              </a:xfrm>
              <a:prstGeom prst="rect">
                <a:avLst/>
              </a:prstGeom>
            </p:spPr>
          </p:pic>
          <p:sp>
            <p:nvSpPr>
              <p:cNvPr id="15" name="TextBox 14">
                <a:extLst>
                  <a:ext uri="{FF2B5EF4-FFF2-40B4-BE49-F238E27FC236}">
                    <a16:creationId xmlns:a16="http://schemas.microsoft.com/office/drawing/2014/main" id="{C21FE1D7-5D42-7043-91E8-C9E8CB586590}"/>
                  </a:ext>
                </a:extLst>
              </p:cNvPr>
              <p:cNvSpPr txBox="1"/>
              <p:nvPr/>
            </p:nvSpPr>
            <p:spPr>
              <a:xfrm>
                <a:off x="255233" y="4103121"/>
                <a:ext cx="1072750" cy="600164"/>
              </a:xfrm>
              <a:prstGeom prst="rect">
                <a:avLst/>
              </a:prstGeom>
              <a:noFill/>
            </p:spPr>
            <p:txBody>
              <a:bodyPr wrap="square" rtlCol="0">
                <a:spAutoFit/>
              </a:bodyPr>
              <a:lstStyle/>
              <a:p>
                <a:pPr algn="ctr"/>
                <a:r>
                  <a:rPr lang="en-US" sz="1100" dirty="0">
                    <a:solidFill>
                      <a:schemeClr val="bg1"/>
                    </a:solidFill>
                  </a:rPr>
                  <a:t>Amazon S3 SSH key bucket</a:t>
                </a:r>
              </a:p>
            </p:txBody>
          </p:sp>
        </p:grpSp>
        <p:grpSp>
          <p:nvGrpSpPr>
            <p:cNvPr id="16" name="Group 15">
              <a:extLst>
                <a:ext uri="{FF2B5EF4-FFF2-40B4-BE49-F238E27FC236}">
                  <a16:creationId xmlns:a16="http://schemas.microsoft.com/office/drawing/2014/main" id="{0F350620-94FC-3243-B39C-E2518F1BF74B}"/>
                </a:ext>
              </a:extLst>
            </p:cNvPr>
            <p:cNvGrpSpPr/>
            <p:nvPr/>
          </p:nvGrpSpPr>
          <p:grpSpPr>
            <a:xfrm>
              <a:off x="9240930" y="4407764"/>
              <a:ext cx="1072750" cy="1047357"/>
              <a:chOff x="255233" y="3486651"/>
              <a:chExt cx="1072750" cy="1047357"/>
            </a:xfrm>
          </p:grpSpPr>
          <p:pic>
            <p:nvPicPr>
              <p:cNvPr id="17" name="Graphic 16">
                <a:extLst>
                  <a:ext uri="{FF2B5EF4-FFF2-40B4-BE49-F238E27FC236}">
                    <a16:creationId xmlns:a16="http://schemas.microsoft.com/office/drawing/2014/main" id="{805191A1-BBBD-3A43-B0C8-899921BE2C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5858" y="3486651"/>
                <a:ext cx="571500" cy="571500"/>
              </a:xfrm>
              <a:prstGeom prst="rect">
                <a:avLst/>
              </a:prstGeom>
            </p:spPr>
          </p:pic>
          <p:sp>
            <p:nvSpPr>
              <p:cNvPr id="18" name="TextBox 17">
                <a:extLst>
                  <a:ext uri="{FF2B5EF4-FFF2-40B4-BE49-F238E27FC236}">
                    <a16:creationId xmlns:a16="http://schemas.microsoft.com/office/drawing/2014/main" id="{BBADE199-ADCA-3447-8E41-77ADB94CEC2F}"/>
                  </a:ext>
                </a:extLst>
              </p:cNvPr>
              <p:cNvSpPr txBox="1"/>
              <p:nvPr/>
            </p:nvSpPr>
            <p:spPr>
              <a:xfrm>
                <a:off x="255233" y="4103121"/>
                <a:ext cx="1072750" cy="430887"/>
              </a:xfrm>
              <a:prstGeom prst="rect">
                <a:avLst/>
              </a:prstGeom>
              <a:noFill/>
            </p:spPr>
            <p:txBody>
              <a:bodyPr wrap="square" rtlCol="0">
                <a:spAutoFit/>
              </a:bodyPr>
              <a:lstStyle/>
              <a:p>
                <a:pPr algn="ctr"/>
                <a:r>
                  <a:rPr lang="en-US" sz="1100" dirty="0">
                    <a:solidFill>
                      <a:schemeClr val="bg1"/>
                    </a:solidFill>
                  </a:rPr>
                  <a:t>Amazon S3 output bucket</a:t>
                </a:r>
              </a:p>
            </p:txBody>
          </p:sp>
        </p:grpSp>
        <p:pic>
          <p:nvPicPr>
            <p:cNvPr id="19" name="Graphic 18">
              <a:extLst>
                <a:ext uri="{FF2B5EF4-FFF2-40B4-BE49-F238E27FC236}">
                  <a16:creationId xmlns:a16="http://schemas.microsoft.com/office/drawing/2014/main" id="{5FEDD6C9-AFC6-8F48-BEFE-299F396D40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1246" y="3070921"/>
              <a:ext cx="684033" cy="855041"/>
            </a:xfrm>
            <a:prstGeom prst="rect">
              <a:avLst/>
            </a:prstGeom>
          </p:spPr>
        </p:pic>
        <p:grpSp>
          <p:nvGrpSpPr>
            <p:cNvPr id="20" name="Group 19">
              <a:extLst>
                <a:ext uri="{FF2B5EF4-FFF2-40B4-BE49-F238E27FC236}">
                  <a16:creationId xmlns:a16="http://schemas.microsoft.com/office/drawing/2014/main" id="{8552B3AB-0345-0046-8EB0-FAFEFF079F6C}"/>
                </a:ext>
              </a:extLst>
            </p:cNvPr>
            <p:cNvGrpSpPr/>
            <p:nvPr/>
          </p:nvGrpSpPr>
          <p:grpSpPr>
            <a:xfrm>
              <a:off x="5605072" y="1601914"/>
              <a:ext cx="5228028" cy="4176586"/>
              <a:chOff x="6311900" y="1209674"/>
              <a:chExt cx="5228028" cy="4176586"/>
            </a:xfrm>
          </p:grpSpPr>
          <p:pic>
            <p:nvPicPr>
              <p:cNvPr id="21" name="Graphic 20">
                <a:extLst>
                  <a:ext uri="{FF2B5EF4-FFF2-40B4-BE49-F238E27FC236}">
                    <a16:creationId xmlns:a16="http://schemas.microsoft.com/office/drawing/2014/main" id="{2E6AFDB8-4BA2-2340-882D-737696E78F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1900" y="1209675"/>
                <a:ext cx="342900" cy="342900"/>
              </a:xfrm>
              <a:prstGeom prst="rect">
                <a:avLst/>
              </a:prstGeom>
            </p:spPr>
          </p:pic>
          <p:sp>
            <p:nvSpPr>
              <p:cNvPr id="22" name="Rectangle 21">
                <a:extLst>
                  <a:ext uri="{FF2B5EF4-FFF2-40B4-BE49-F238E27FC236}">
                    <a16:creationId xmlns:a16="http://schemas.microsoft.com/office/drawing/2014/main" id="{AB631B26-BE37-984E-A508-66E4DDB927EB}"/>
                  </a:ext>
                </a:extLst>
              </p:cNvPr>
              <p:cNvSpPr/>
              <p:nvPr/>
            </p:nvSpPr>
            <p:spPr>
              <a:xfrm>
                <a:off x="6311900" y="1209674"/>
                <a:ext cx="5228028" cy="4176586"/>
              </a:xfrm>
              <a:prstGeom prst="rect">
                <a:avLst/>
              </a:prstGeom>
              <a:noFill/>
              <a:ln w="12700">
                <a:solidFill>
                  <a:srgbClr val="B6BABF"/>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B6BABF"/>
                    </a:solidFill>
                  </a:rPr>
                  <a:t>Region</a:t>
                </a:r>
              </a:p>
            </p:txBody>
          </p:sp>
        </p:grpSp>
        <p:grpSp>
          <p:nvGrpSpPr>
            <p:cNvPr id="23" name="Group 22">
              <a:extLst>
                <a:ext uri="{FF2B5EF4-FFF2-40B4-BE49-F238E27FC236}">
                  <a16:creationId xmlns:a16="http://schemas.microsoft.com/office/drawing/2014/main" id="{A25AABF2-D1CC-C345-ADA3-C6E7104DBA9B}"/>
                </a:ext>
              </a:extLst>
            </p:cNvPr>
            <p:cNvGrpSpPr/>
            <p:nvPr/>
          </p:nvGrpSpPr>
          <p:grpSpPr>
            <a:xfrm>
              <a:off x="9240930" y="3225547"/>
              <a:ext cx="1072750" cy="1042256"/>
              <a:chOff x="1388650" y="1490429"/>
              <a:chExt cx="1072750" cy="1042256"/>
            </a:xfrm>
          </p:grpSpPr>
          <p:pic>
            <p:nvPicPr>
              <p:cNvPr id="24" name="Graphic 23">
                <a:extLst>
                  <a:ext uri="{FF2B5EF4-FFF2-40B4-BE49-F238E27FC236}">
                    <a16:creationId xmlns:a16="http://schemas.microsoft.com/office/drawing/2014/main" id="{3729B938-3AFD-8A48-AE3B-B172E8B132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39275" y="1490429"/>
                <a:ext cx="571500" cy="571500"/>
              </a:xfrm>
              <a:prstGeom prst="rect">
                <a:avLst/>
              </a:prstGeom>
            </p:spPr>
          </p:pic>
          <p:sp>
            <p:nvSpPr>
              <p:cNvPr id="25" name="TextBox 24">
                <a:extLst>
                  <a:ext uri="{FF2B5EF4-FFF2-40B4-BE49-F238E27FC236}">
                    <a16:creationId xmlns:a16="http://schemas.microsoft.com/office/drawing/2014/main" id="{C9907088-E881-CE4D-830A-A13459314C43}"/>
                  </a:ext>
                </a:extLst>
              </p:cNvPr>
              <p:cNvSpPr txBox="1"/>
              <p:nvPr/>
            </p:nvSpPr>
            <p:spPr>
              <a:xfrm>
                <a:off x="1388650" y="2101798"/>
                <a:ext cx="1072750" cy="430887"/>
              </a:xfrm>
              <a:prstGeom prst="rect">
                <a:avLst/>
              </a:prstGeom>
              <a:noFill/>
            </p:spPr>
            <p:txBody>
              <a:bodyPr wrap="square" rtlCol="0">
                <a:spAutoFit/>
              </a:bodyPr>
              <a:lstStyle/>
              <a:p>
                <a:pPr algn="ctr"/>
                <a:r>
                  <a:rPr lang="en-US" sz="1100" dirty="0">
                    <a:solidFill>
                      <a:schemeClr val="bg1"/>
                    </a:solidFill>
                  </a:rPr>
                  <a:t>AWS KMS key</a:t>
                </a:r>
              </a:p>
            </p:txBody>
          </p:sp>
        </p:grpSp>
        <p:sp>
          <p:nvSpPr>
            <p:cNvPr id="26" name="TextBox 25">
              <a:extLst>
                <a:ext uri="{FF2B5EF4-FFF2-40B4-BE49-F238E27FC236}">
                  <a16:creationId xmlns:a16="http://schemas.microsoft.com/office/drawing/2014/main" id="{5CA6F280-75A2-1347-AD40-3937D48571F0}"/>
                </a:ext>
              </a:extLst>
            </p:cNvPr>
            <p:cNvSpPr txBox="1"/>
            <p:nvPr/>
          </p:nvSpPr>
          <p:spPr>
            <a:xfrm>
              <a:off x="1489520" y="3893079"/>
              <a:ext cx="1072750" cy="261610"/>
            </a:xfrm>
            <a:prstGeom prst="rect">
              <a:avLst/>
            </a:prstGeom>
            <a:noFill/>
          </p:spPr>
          <p:txBody>
            <a:bodyPr wrap="square" rtlCol="0">
              <a:spAutoFit/>
            </a:bodyPr>
            <a:lstStyle/>
            <a:p>
              <a:pPr algn="ctr"/>
              <a:r>
                <a:rPr lang="en-US" sz="1100" dirty="0">
                  <a:solidFill>
                    <a:schemeClr val="bg1"/>
                  </a:solidFill>
                </a:rPr>
                <a:t>Git users</a:t>
              </a:r>
            </a:p>
          </p:txBody>
        </p:sp>
        <p:cxnSp>
          <p:nvCxnSpPr>
            <p:cNvPr id="41" name="Straight Arrow Connector 40">
              <a:extLst>
                <a:ext uri="{FF2B5EF4-FFF2-40B4-BE49-F238E27FC236}">
                  <a16:creationId xmlns:a16="http://schemas.microsoft.com/office/drawing/2014/main" id="{5CDC344D-5DB6-1341-B8A6-A84140D585B0}"/>
                </a:ext>
              </a:extLst>
            </p:cNvPr>
            <p:cNvCxnSpPr>
              <a:cxnSpLocks/>
            </p:cNvCxnSpPr>
            <p:nvPr/>
          </p:nvCxnSpPr>
          <p:spPr>
            <a:xfrm>
              <a:off x="2678675" y="3424671"/>
              <a:ext cx="5852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A90B25-B837-FF42-B578-829EC2E15375}"/>
                </a:ext>
              </a:extLst>
            </p:cNvPr>
            <p:cNvSpPr txBox="1"/>
            <p:nvPr/>
          </p:nvSpPr>
          <p:spPr>
            <a:xfrm>
              <a:off x="3345180" y="3252259"/>
              <a:ext cx="1072750" cy="430887"/>
            </a:xfrm>
            <a:prstGeom prst="rect">
              <a:avLst/>
            </a:prstGeom>
            <a:noFill/>
          </p:spPr>
          <p:txBody>
            <a:bodyPr wrap="square" rtlCol="0">
              <a:spAutoFit/>
            </a:bodyPr>
            <a:lstStyle/>
            <a:p>
              <a:pPr algn="ctr"/>
              <a:r>
                <a:rPr lang="en-US" sz="1100" b="1" dirty="0">
                  <a:solidFill>
                    <a:schemeClr val="bg1"/>
                  </a:solidFill>
                </a:rPr>
                <a:t>3</a:t>
              </a:r>
              <a:r>
                <a:rPr lang="en-US" sz="1100" b="1" baseline="30000" dirty="0">
                  <a:solidFill>
                    <a:schemeClr val="bg1"/>
                  </a:solidFill>
                </a:rPr>
                <a:t>rd</a:t>
              </a:r>
              <a:r>
                <a:rPr lang="en-US" sz="1100" b="1" dirty="0">
                  <a:solidFill>
                    <a:schemeClr val="bg1"/>
                  </a:solidFill>
                </a:rPr>
                <a:t> party Git repository</a:t>
              </a:r>
            </a:p>
          </p:txBody>
        </p:sp>
        <p:sp>
          <p:nvSpPr>
            <p:cNvPr id="44" name="TextBox 43">
              <a:extLst>
                <a:ext uri="{FF2B5EF4-FFF2-40B4-BE49-F238E27FC236}">
                  <a16:creationId xmlns:a16="http://schemas.microsoft.com/office/drawing/2014/main" id="{44CA8B2F-5C0C-4847-8374-3CF09649970B}"/>
                </a:ext>
              </a:extLst>
            </p:cNvPr>
            <p:cNvSpPr txBox="1"/>
            <p:nvPr/>
          </p:nvSpPr>
          <p:spPr>
            <a:xfrm>
              <a:off x="2429320" y="3512079"/>
              <a:ext cx="1072750" cy="261610"/>
            </a:xfrm>
            <a:prstGeom prst="rect">
              <a:avLst/>
            </a:prstGeom>
            <a:noFill/>
          </p:spPr>
          <p:txBody>
            <a:bodyPr wrap="square" rtlCol="0">
              <a:spAutoFit/>
            </a:bodyPr>
            <a:lstStyle/>
            <a:p>
              <a:pPr algn="ctr"/>
              <a:r>
                <a:rPr lang="en-US" sz="1100" dirty="0">
                  <a:solidFill>
                    <a:schemeClr val="bg1"/>
                  </a:solidFill>
                </a:rPr>
                <a:t>Git Push</a:t>
              </a:r>
            </a:p>
          </p:txBody>
        </p:sp>
        <p:cxnSp>
          <p:nvCxnSpPr>
            <p:cNvPr id="45" name="Straight Arrow Connector 44">
              <a:extLst>
                <a:ext uri="{FF2B5EF4-FFF2-40B4-BE49-F238E27FC236}">
                  <a16:creationId xmlns:a16="http://schemas.microsoft.com/office/drawing/2014/main" id="{754867F2-05A9-FE40-B4F7-E1CB64BA9FB9}"/>
                </a:ext>
              </a:extLst>
            </p:cNvPr>
            <p:cNvCxnSpPr>
              <a:cxnSpLocks/>
            </p:cNvCxnSpPr>
            <p:nvPr/>
          </p:nvCxnSpPr>
          <p:spPr>
            <a:xfrm>
              <a:off x="4456675" y="3424671"/>
              <a:ext cx="1766325"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CD05E2C-8DC6-464D-AA00-A1F7A758D452}"/>
                </a:ext>
              </a:extLst>
            </p:cNvPr>
            <p:cNvSpPr txBox="1"/>
            <p:nvPr/>
          </p:nvSpPr>
          <p:spPr>
            <a:xfrm>
              <a:off x="4407884" y="3483775"/>
              <a:ext cx="1072750" cy="261610"/>
            </a:xfrm>
            <a:prstGeom prst="rect">
              <a:avLst/>
            </a:prstGeom>
            <a:noFill/>
          </p:spPr>
          <p:txBody>
            <a:bodyPr wrap="square" rtlCol="0">
              <a:spAutoFit/>
            </a:bodyPr>
            <a:lstStyle/>
            <a:p>
              <a:pPr algn="ctr"/>
              <a:r>
                <a:rPr lang="en-US" sz="1100" dirty="0">
                  <a:solidFill>
                    <a:schemeClr val="bg1"/>
                  </a:solidFill>
                </a:rPr>
                <a:t>Git webhook</a:t>
              </a:r>
            </a:p>
          </p:txBody>
        </p:sp>
        <p:grpSp>
          <p:nvGrpSpPr>
            <p:cNvPr id="47" name="Group 46">
              <a:extLst>
                <a:ext uri="{FF2B5EF4-FFF2-40B4-BE49-F238E27FC236}">
                  <a16:creationId xmlns:a16="http://schemas.microsoft.com/office/drawing/2014/main" id="{3FA9F417-D252-8241-BCD0-AED38BC487B2}"/>
                </a:ext>
              </a:extLst>
            </p:cNvPr>
            <p:cNvGrpSpPr/>
            <p:nvPr/>
          </p:nvGrpSpPr>
          <p:grpSpPr>
            <a:xfrm rot="10800000">
              <a:off x="8490059" y="2231716"/>
              <a:ext cx="819599" cy="2449618"/>
              <a:chOff x="8228637" y="4518536"/>
              <a:chExt cx="1639961" cy="399415"/>
            </a:xfrm>
          </p:grpSpPr>
          <p:sp>
            <p:nvSpPr>
              <p:cNvPr id="48" name="Freeform 47">
                <a:extLst>
                  <a:ext uri="{FF2B5EF4-FFF2-40B4-BE49-F238E27FC236}">
                    <a16:creationId xmlns:a16="http://schemas.microsoft.com/office/drawing/2014/main" id="{E3E77A49-F1D6-EB46-A32B-B67D1E60FE31}"/>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E6ECEF"/>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Arrow Connector 48">
                <a:extLst>
                  <a:ext uri="{FF2B5EF4-FFF2-40B4-BE49-F238E27FC236}">
                    <a16:creationId xmlns:a16="http://schemas.microsoft.com/office/drawing/2014/main" id="{662B6AD0-3F51-0A4E-84F7-B4C96F5A14FE}"/>
                  </a:ext>
                </a:extLst>
              </p:cNvPr>
              <p:cNvCxnSpPr>
                <a:cxnSpLocks/>
              </p:cNvCxnSpPr>
              <p:nvPr/>
            </p:nvCxnSpPr>
            <p:spPr>
              <a:xfrm rot="10800000" flipH="1">
                <a:off x="8228637" y="4720460"/>
                <a:ext cx="1639961" cy="0"/>
              </a:xfrm>
              <a:prstGeom prst="straightConnector1">
                <a:avLst/>
              </a:prstGeom>
              <a:ln w="12700">
                <a:solidFill>
                  <a:srgbClr val="E6ECEF"/>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id="{0611CF75-56AE-8E40-87A6-D59B00423E9C}"/>
                </a:ext>
              </a:extLst>
            </p:cNvPr>
            <p:cNvSpPr/>
            <p:nvPr/>
          </p:nvSpPr>
          <p:spPr>
            <a:xfrm>
              <a:off x="3898900" y="3733800"/>
              <a:ext cx="4241800" cy="889000"/>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E6ECEF"/>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D158791D-FFAA-544D-910C-9A3E2BA20E34}"/>
                </a:ext>
              </a:extLst>
            </p:cNvPr>
            <p:cNvCxnSpPr>
              <a:cxnSpLocks/>
            </p:cNvCxnSpPr>
            <p:nvPr/>
          </p:nvCxnSpPr>
          <p:spPr>
            <a:xfrm>
              <a:off x="7022079" y="3424671"/>
              <a:ext cx="731520" cy="0"/>
            </a:xfrm>
            <a:prstGeom prst="straightConnector1">
              <a:avLst/>
            </a:prstGeom>
            <a:ln w="12700">
              <a:solidFill>
                <a:srgbClr val="E6ECEF"/>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E25BB4D5-228F-184C-837C-AE0925FAEE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8046" y="3070921"/>
              <a:ext cx="684033" cy="855041"/>
            </a:xfrm>
            <a:prstGeom prst="rect">
              <a:avLst/>
            </a:prstGeom>
          </p:spPr>
        </p:pic>
      </p:grpSp>
      <p:sp>
        <p:nvSpPr>
          <p:cNvPr id="33" name="TextBox 32">
            <a:extLst>
              <a:ext uri="{FF2B5EF4-FFF2-40B4-BE49-F238E27FC236}">
                <a16:creationId xmlns:a16="http://schemas.microsoft.com/office/drawing/2014/main" id="{4A6BE41E-6985-DC45-9172-4B55C55E4518}"/>
              </a:ext>
            </a:extLst>
          </p:cNvPr>
          <p:cNvSpPr txBox="1"/>
          <p:nvPr/>
        </p:nvSpPr>
        <p:spPr>
          <a:xfrm>
            <a:off x="81859" y="130507"/>
            <a:ext cx="2417275" cy="584775"/>
          </a:xfrm>
          <a:prstGeom prst="rect">
            <a:avLst/>
          </a:prstGeom>
          <a:noFill/>
        </p:spPr>
        <p:txBody>
          <a:bodyPr wrap="square" rtlCol="0">
            <a:spAutoFit/>
          </a:bodyPr>
          <a:lstStyle/>
          <a:p>
            <a:r>
              <a:rPr lang="en-US" sz="1600" b="1" dirty="0">
                <a:solidFill>
                  <a:schemeClr val="bg1"/>
                </a:solidFill>
              </a:rPr>
              <a:t>Example 3:</a:t>
            </a:r>
          </a:p>
          <a:p>
            <a:r>
              <a:rPr lang="en-US" sz="1600" dirty="0">
                <a:solidFill>
                  <a:schemeClr val="bg1"/>
                </a:solidFill>
              </a:rPr>
              <a:t>Git to S3 Webhooks</a:t>
            </a:r>
          </a:p>
        </p:txBody>
      </p:sp>
    </p:spTree>
    <p:extLst>
      <p:ext uri="{BB962C8B-B14F-4D97-AF65-F5344CB8AC3E}">
        <p14:creationId xmlns:p14="http://schemas.microsoft.com/office/powerpoint/2010/main" val="2622974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About AWS Architecture Icons</a:t>
            </a:r>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p:txBody>
          <a:bodyPr>
            <a:normAutofit fontScale="92500" lnSpcReduction="10000"/>
          </a:bodyPr>
          <a:lstStyle/>
          <a:p>
            <a:pPr marL="0" indent="0">
              <a:lnSpc>
                <a:spcPct val="110000"/>
              </a:lnSpc>
              <a:buNone/>
            </a:pPr>
            <a:r>
              <a:rPr lang="en-US"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lnSpc>
                <a:spcPct val="110000"/>
              </a:lnSpc>
              <a:buNone/>
            </a:pPr>
            <a:r>
              <a:rPr lang="en-US" dirty="0"/>
              <a:t>Customers and partners are permitted by AWS to use them to create architecture diagrams. The icons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pic>
        <p:nvPicPr>
          <p:cNvPr id="24" name="Picture 23">
            <a:extLst>
              <a:ext uri="{FF2B5EF4-FFF2-40B4-BE49-F238E27FC236}">
                <a16:creationId xmlns:a16="http://schemas.microsoft.com/office/drawing/2014/main" id="{21EFA7CD-93D9-9E41-BDB3-A9D7615352E5}"/>
              </a:ext>
            </a:extLst>
          </p:cNvPr>
          <p:cNvPicPr>
            <a:picLocks noChangeAspect="1"/>
          </p:cNvPicPr>
          <p:nvPr/>
        </p:nvPicPr>
        <p:blipFill>
          <a:blip r:embed="rId2"/>
          <a:stretch>
            <a:fillRect/>
          </a:stretch>
        </p:blipFill>
        <p:spPr>
          <a:xfrm>
            <a:off x="6019800" y="1527969"/>
            <a:ext cx="5478380" cy="4542632"/>
          </a:xfrm>
          <a:prstGeom prst="rect">
            <a:avLst/>
          </a:prstGeom>
        </p:spPr>
      </p:pic>
    </p:spTree>
    <p:extLst>
      <p:ext uri="{BB962C8B-B14F-4D97-AF65-F5344CB8AC3E}">
        <p14:creationId xmlns:p14="http://schemas.microsoft.com/office/powerpoint/2010/main" val="147014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Before you begin:</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3302818"/>
            <a:ext cx="2570206" cy="1107995"/>
            <a:chOff x="266700" y="2225910"/>
            <a:chExt cx="2570206" cy="1107995"/>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584775"/>
            </a:xfrm>
            <a:prstGeom prst="rect">
              <a:avLst/>
            </a:prstGeom>
            <a:noFill/>
          </p:spPr>
          <p:txBody>
            <a:bodyPr wrap="square" rtlCol="0">
              <a:spAutoFit/>
            </a:bodyPr>
            <a:lstStyle/>
            <a:p>
              <a:pPr algn="ctr"/>
              <a:r>
                <a:rPr lang="en-US" sz="1600" b="1" dirty="0"/>
                <a:t>Check for the 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523220"/>
            </a:xfrm>
            <a:prstGeom prst="rect">
              <a:avLst/>
            </a:prstGeom>
            <a:noFill/>
          </p:spPr>
          <p:txBody>
            <a:bodyPr wrap="square" rtlCol="0">
              <a:spAutoFit/>
            </a:bodyPr>
            <a:lstStyle/>
            <a:p>
              <a:pPr algn="ctr"/>
              <a:r>
                <a:rPr lang="en-US" sz="1400" dirty="0"/>
                <a:t>Download the latest deck from the </a:t>
              </a:r>
              <a:r>
                <a:rPr lang="en-US" sz="1400" dirty="0">
                  <a:hlinkClick r:id="rId3"/>
                </a:rPr>
                <a:t>AWS Architecture Center</a:t>
              </a:r>
              <a:endParaRPr lang="en-US" sz="1400" dirty="0"/>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3302818"/>
            <a:ext cx="2570206" cy="1107995"/>
            <a:chOff x="266700" y="2225910"/>
            <a:chExt cx="2570206" cy="1107995"/>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38554"/>
            </a:xfrm>
            <a:prstGeom prst="rect">
              <a:avLst/>
            </a:prstGeom>
            <a:noFill/>
          </p:spPr>
          <p:txBody>
            <a:bodyPr wrap="square" rtlCol="0">
              <a:spAutoFit/>
            </a:bodyPr>
            <a:lstStyle/>
            <a:p>
              <a:pPr algn="ctr"/>
              <a:r>
                <a:rPr lang="en-US" sz="1600" b="1" dirty="0"/>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738664"/>
            </a:xfrm>
            <a:prstGeom prst="rect">
              <a:avLst/>
            </a:prstGeom>
            <a:noFill/>
          </p:spPr>
          <p:txBody>
            <a:bodyPr wrap="square" rtlCol="0">
              <a:spAutoFit/>
            </a:bodyPr>
            <a:lstStyle/>
            <a:p>
              <a:pPr algn="ctr"/>
              <a:r>
                <a:rPr lang="en-US" sz="1400" dirty="0"/>
                <a:t>Refer to the </a:t>
              </a:r>
              <a:r>
                <a:rPr lang="en-US" sz="1400" dirty="0">
                  <a:hlinkClick r:id="rId4" action="ppaction://hlinksldjump"/>
                </a:rPr>
                <a:t>guidelines section</a:t>
              </a:r>
              <a:r>
                <a:rPr lang="en-US" sz="1400" dirty="0"/>
                <a:t> for specific element guidance and best practices.</a:t>
              </a:r>
              <a:endParaRPr lang="en-US" sz="1400" dirty="0">
                <a:solidFill>
                  <a:schemeClr val="accent1"/>
                </a:solidFill>
              </a:endParaRP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3302818"/>
            <a:ext cx="2570206" cy="1754326"/>
            <a:chOff x="266700" y="2225910"/>
            <a:chExt cx="2570206" cy="1754326"/>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584775"/>
            </a:xfrm>
            <a:prstGeom prst="rect">
              <a:avLst/>
            </a:prstGeom>
            <a:noFill/>
          </p:spPr>
          <p:txBody>
            <a:bodyPr wrap="square" rtlCol="0">
              <a:spAutoFit/>
            </a:bodyPr>
            <a:lstStyle/>
            <a:p>
              <a:pPr algn="ctr"/>
              <a:r>
                <a:rPr lang="en-US" sz="1600" b="1" dirty="0"/>
                <a:t>When in doubt, refer to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169551"/>
            </a:xfrm>
            <a:prstGeom prst="rect">
              <a:avLst/>
            </a:prstGeom>
            <a:noFill/>
          </p:spPr>
          <p:txBody>
            <a:bodyPr wrap="square" rtlCol="0">
              <a:spAutoFit/>
            </a:bodyPr>
            <a:lstStyle/>
            <a:p>
              <a:pPr algn="ctr"/>
              <a:r>
                <a:rPr lang="en-US" sz="1400" dirty="0"/>
                <a:t>Jump to the </a:t>
              </a:r>
              <a:r>
                <a:rPr lang="en-US" sz="1400" dirty="0">
                  <a:hlinkClick r:id="rId5" action="ppaction://hlinksldjump"/>
                </a:rPr>
                <a:t>example pages </a:t>
              </a:r>
              <a:r>
                <a:rPr lang="en-US" sz="1400" dirty="0"/>
                <a:t>for completed diagrams. Use these as a blueprint if you’re having trouble with a particular layout or object.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564154"/>
            <a:ext cx="2570206" cy="584775"/>
          </a:xfrm>
          <a:prstGeom prst="rect">
            <a:avLst/>
          </a:prstGeom>
          <a:noFill/>
        </p:spPr>
        <p:txBody>
          <a:bodyPr wrap="square" rtlCol="0">
            <a:spAutoFit/>
          </a:bodyPr>
          <a:lstStyle/>
          <a:p>
            <a:pPr algn="ctr"/>
            <a:r>
              <a:rPr lang="en-US" sz="3200" b="1" dirty="0"/>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564154"/>
            <a:ext cx="2570206" cy="584775"/>
          </a:xfrm>
          <a:prstGeom prst="rect">
            <a:avLst/>
          </a:prstGeom>
          <a:noFill/>
        </p:spPr>
        <p:txBody>
          <a:bodyPr wrap="square" rtlCol="0">
            <a:spAutoFit/>
          </a:bodyPr>
          <a:lstStyle/>
          <a:p>
            <a:pPr algn="ctr"/>
            <a:r>
              <a:rPr lang="en-US" sz="3200" b="1" dirty="0"/>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564154"/>
            <a:ext cx="2570206" cy="584775"/>
          </a:xfrm>
          <a:prstGeom prst="rect">
            <a:avLst/>
          </a:prstGeom>
          <a:noFill/>
        </p:spPr>
        <p:txBody>
          <a:bodyPr wrap="square" rtlCol="0">
            <a:spAutoFit/>
          </a:bodyPr>
          <a:lstStyle/>
          <a:p>
            <a:pPr algn="ctr"/>
            <a:r>
              <a:rPr lang="en-US" sz="3200" b="1" dirty="0"/>
              <a:t>3</a:t>
            </a:r>
          </a:p>
        </p:txBody>
      </p:sp>
    </p:spTree>
    <p:extLst>
      <p:ext uri="{BB962C8B-B14F-4D97-AF65-F5344CB8AC3E}">
        <p14:creationId xmlns:p14="http://schemas.microsoft.com/office/powerpoint/2010/main" val="3309578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System</a:t>
            </a:r>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dirty="0"/>
              <a:t>An all-up look at the diagram system</a:t>
            </a:r>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1053284"/>
            <a:chOff x="266700" y="2496065"/>
            <a:chExt cx="2570206" cy="1053284"/>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738664"/>
            </a:xfrm>
            <a:prstGeom prst="rect">
              <a:avLst/>
            </a:prstGeom>
            <a:noFill/>
          </p:spPr>
          <p:txBody>
            <a:bodyPr wrap="square" rtlCol="0">
              <a:spAutoFit/>
            </a:bodyPr>
            <a:lstStyle/>
            <a:p>
              <a:pPr algn="ctr"/>
              <a:r>
                <a:rPr lang="en-US" sz="1400" dirty="0"/>
                <a:t>Help make it easier to digest the overall architecture by grouping objects together</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8572863"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t>General resources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t>Resources that can apply to multiple products</a:t>
              </a:r>
            </a:p>
          </p:txBody>
        </p:sp>
      </p:grpSp>
      <p:grpSp>
        <p:nvGrpSpPr>
          <p:cNvPr id="22" name="Group 21">
            <a:extLst>
              <a:ext uri="{FF2B5EF4-FFF2-40B4-BE49-F238E27FC236}">
                <a16:creationId xmlns:a16="http://schemas.microsoft.com/office/drawing/2014/main" id="{2F286265-3790-6640-BD7C-F68F72704474}"/>
              </a:ext>
            </a:extLst>
          </p:cNvPr>
          <p:cNvGrpSpPr/>
          <p:nvPr/>
        </p:nvGrpSpPr>
        <p:grpSpPr>
          <a:xfrm>
            <a:off x="8574408" y="2574905"/>
            <a:ext cx="2570206" cy="1070869"/>
            <a:chOff x="266700" y="4468959"/>
            <a:chExt cx="2570206" cy="1070869"/>
          </a:xfrm>
        </p:grpSpPr>
        <p:sp>
          <p:nvSpPr>
            <p:cNvPr id="11" name="TextBox 10">
              <a:extLst>
                <a:ext uri="{FF2B5EF4-FFF2-40B4-BE49-F238E27FC236}">
                  <a16:creationId xmlns:a16="http://schemas.microsoft.com/office/drawing/2014/main" id="{66988534-5CFD-694D-B213-2B9FA28389CC}"/>
                </a:ext>
              </a:extLst>
            </p:cNvPr>
            <p:cNvSpPr txBox="1"/>
            <p:nvPr/>
          </p:nvSpPr>
          <p:spPr>
            <a:xfrm>
              <a:off x="266700" y="4468959"/>
              <a:ext cx="2570206" cy="338554"/>
            </a:xfrm>
            <a:prstGeom prst="rect">
              <a:avLst/>
            </a:prstGeom>
            <a:noFill/>
          </p:spPr>
          <p:txBody>
            <a:bodyPr wrap="square" rtlCol="0">
              <a:spAutoFit/>
            </a:bodyPr>
            <a:lstStyle/>
            <a:p>
              <a:pPr algn="ctr"/>
              <a:r>
                <a:rPr lang="en-US" sz="1600" b="1" dirty="0"/>
                <a:t>Illustrations</a:t>
              </a:r>
            </a:p>
          </p:txBody>
        </p:sp>
        <p:sp>
          <p:nvSpPr>
            <p:cNvPr id="12" name="TextBox 11">
              <a:extLst>
                <a:ext uri="{FF2B5EF4-FFF2-40B4-BE49-F238E27FC236}">
                  <a16:creationId xmlns:a16="http://schemas.microsoft.com/office/drawing/2014/main" id="{805A9F28-AEA8-F142-9AB2-0C4CB880862A}"/>
                </a:ext>
              </a:extLst>
            </p:cNvPr>
            <p:cNvSpPr txBox="1"/>
            <p:nvPr/>
          </p:nvSpPr>
          <p:spPr>
            <a:xfrm>
              <a:off x="266700" y="4801164"/>
              <a:ext cx="2570206" cy="738664"/>
            </a:xfrm>
            <a:prstGeom prst="rect">
              <a:avLst/>
            </a:prstGeom>
            <a:noFill/>
          </p:spPr>
          <p:txBody>
            <a:bodyPr wrap="square" rtlCol="0">
              <a:spAutoFit/>
            </a:bodyPr>
            <a:lstStyle/>
            <a:p>
              <a:pPr algn="ctr"/>
              <a:r>
                <a:rPr lang="en-US" sz="1400" dirty="0"/>
                <a:t>Supporting elements that help contextualize your architecture</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904032" y="5026051"/>
            <a:ext cx="2570206" cy="855425"/>
            <a:chOff x="2388458" y="4468959"/>
            <a:chExt cx="2570206" cy="855425"/>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t>Product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t>Represents an AWS product or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4786458"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t>Represents an AWS product resource</a:t>
              </a:r>
            </a:p>
          </p:txBody>
        </p:sp>
      </p:grpSp>
      <p:grpSp>
        <p:nvGrpSpPr>
          <p:cNvPr id="25" name="Group 24">
            <a:extLst>
              <a:ext uri="{FF2B5EF4-FFF2-40B4-BE49-F238E27FC236}">
                <a16:creationId xmlns:a16="http://schemas.microsoft.com/office/drawing/2014/main" id="{355037FC-7808-2449-86AB-CFF041CA6713}"/>
              </a:ext>
            </a:extLst>
          </p:cNvPr>
          <p:cNvGrpSpPr/>
          <p:nvPr/>
        </p:nvGrpSpPr>
        <p:grpSpPr>
          <a:xfrm>
            <a:off x="1306485" y="1379871"/>
            <a:ext cx="1765300" cy="1066756"/>
            <a:chOff x="1028700" y="4565650"/>
            <a:chExt cx="1765300" cy="1066756"/>
          </a:xfrm>
        </p:grpSpPr>
        <p:pic>
          <p:nvPicPr>
            <p:cNvPr id="26" name="Graphic 25">
              <a:extLst>
                <a:ext uri="{FF2B5EF4-FFF2-40B4-BE49-F238E27FC236}">
                  <a16:creationId xmlns:a16="http://schemas.microsoft.com/office/drawing/2014/main" id="{7E48AB3C-35A3-D54C-AEDB-6DB847066D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8700" y="4565650"/>
              <a:ext cx="342900" cy="342900"/>
            </a:xfrm>
            <a:prstGeom prst="rect">
              <a:avLst/>
            </a:prstGeom>
          </p:spPr>
        </p:pic>
        <p:sp>
          <p:nvSpPr>
            <p:cNvPr id="27" name="Rectangle 26">
              <a:extLst>
                <a:ext uri="{FF2B5EF4-FFF2-40B4-BE49-F238E27FC236}">
                  <a16:creationId xmlns:a16="http://schemas.microsoft.com/office/drawing/2014/main" id="{3E63D584-486C-674A-B42D-DCB4B67A67FB}"/>
                </a:ext>
              </a:extLst>
            </p:cNvPr>
            <p:cNvSpPr/>
            <p:nvPr/>
          </p:nvSpPr>
          <p:spPr>
            <a:xfrm>
              <a:off x="1028700" y="4565650"/>
              <a:ext cx="1765300" cy="1066756"/>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Subnet</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02B503A6-8C61-4E4B-8E93-27DC04427941}"/>
              </a:ext>
            </a:extLst>
          </p:cNvPr>
          <p:cNvGrpSpPr/>
          <p:nvPr/>
        </p:nvGrpSpPr>
        <p:grpSpPr>
          <a:xfrm>
            <a:off x="9322363" y="4105010"/>
            <a:ext cx="1072750" cy="891217"/>
            <a:chOff x="7523336" y="1928192"/>
            <a:chExt cx="1072750" cy="891217"/>
          </a:xfrm>
        </p:grpSpPr>
        <p:pic>
          <p:nvPicPr>
            <p:cNvPr id="33" name="Graphic 32">
              <a:extLst>
                <a:ext uri="{FF2B5EF4-FFF2-40B4-BE49-F238E27FC236}">
                  <a16:creationId xmlns:a16="http://schemas.microsoft.com/office/drawing/2014/main" id="{64651475-4222-6F49-A102-FF84C036F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961" y="1928192"/>
              <a:ext cx="571500" cy="571500"/>
            </a:xfrm>
            <a:prstGeom prst="rect">
              <a:avLst/>
            </a:prstGeom>
          </p:spPr>
        </p:pic>
        <p:sp>
          <p:nvSpPr>
            <p:cNvPr id="34" name="TextBox 33">
              <a:extLst>
                <a:ext uri="{FF2B5EF4-FFF2-40B4-BE49-F238E27FC236}">
                  <a16:creationId xmlns:a16="http://schemas.microsoft.com/office/drawing/2014/main" id="{489CC7B4-3C1D-B944-91B8-291AC637F333}"/>
                </a:ext>
              </a:extLst>
            </p:cNvPr>
            <p:cNvSpPr txBox="1"/>
            <p:nvPr/>
          </p:nvSpPr>
          <p:spPr>
            <a:xfrm>
              <a:off x="7523336" y="2557799"/>
              <a:ext cx="1072750" cy="261610"/>
            </a:xfrm>
            <a:prstGeom prst="rect">
              <a:avLst/>
            </a:prstGeom>
            <a:noFill/>
          </p:spPr>
          <p:txBody>
            <a:bodyPr wrap="square" rtlCol="0">
              <a:spAutoFit/>
            </a:bodyPr>
            <a:lstStyle/>
            <a:p>
              <a:pPr algn="ctr"/>
              <a:r>
                <a:rPr lang="en-US" sz="1100" dirty="0">
                  <a:solidFill>
                    <a:srgbClr val="232F3E"/>
                  </a:solidFill>
                </a:rPr>
                <a:t>Internet</a:t>
              </a:r>
            </a:p>
          </p:txBody>
        </p:sp>
      </p:grpSp>
      <p:pic>
        <p:nvPicPr>
          <p:cNvPr id="35" name="Graphic 34">
            <a:extLst>
              <a:ext uri="{FF2B5EF4-FFF2-40B4-BE49-F238E27FC236}">
                <a16:creationId xmlns:a16="http://schemas.microsoft.com/office/drawing/2014/main" id="{1305AF15-DE94-4349-B00B-4C0DEC1590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8011" y="1431905"/>
            <a:ext cx="1143000" cy="1143000"/>
          </a:xfrm>
          <a:prstGeom prst="rect">
            <a:avLst/>
          </a:prstGeom>
        </p:spPr>
      </p:pic>
      <p:pic>
        <p:nvPicPr>
          <p:cNvPr id="36" name="Graphic 35">
            <a:extLst>
              <a:ext uri="{FF2B5EF4-FFF2-40B4-BE49-F238E27FC236}">
                <a16:creationId xmlns:a16="http://schemas.microsoft.com/office/drawing/2014/main" id="{00F73E55-7E6B-DA43-AC38-C06E4045AF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8135" y="3990339"/>
            <a:ext cx="762000" cy="952500"/>
          </a:xfrm>
          <a:prstGeom prst="rect">
            <a:avLst/>
          </a:prstGeom>
        </p:spPr>
      </p:pic>
      <p:grpSp>
        <p:nvGrpSpPr>
          <p:cNvPr id="37" name="Group 36">
            <a:extLst>
              <a:ext uri="{FF2B5EF4-FFF2-40B4-BE49-F238E27FC236}">
                <a16:creationId xmlns:a16="http://schemas.microsoft.com/office/drawing/2014/main" id="{DB841442-4223-F541-9504-E1F38098E738}"/>
              </a:ext>
            </a:extLst>
          </p:cNvPr>
          <p:cNvGrpSpPr/>
          <p:nvPr/>
        </p:nvGrpSpPr>
        <p:grpSpPr>
          <a:xfrm>
            <a:off x="5533641" y="4105010"/>
            <a:ext cx="1072750" cy="891951"/>
            <a:chOff x="1255267" y="3843536"/>
            <a:chExt cx="1072750" cy="891951"/>
          </a:xfrm>
        </p:grpSpPr>
        <p:pic>
          <p:nvPicPr>
            <p:cNvPr id="38" name="Graphic 37">
              <a:extLst>
                <a:ext uri="{FF2B5EF4-FFF2-40B4-BE49-F238E27FC236}">
                  <a16:creationId xmlns:a16="http://schemas.microsoft.com/office/drawing/2014/main" id="{58A6DA96-6A33-7D4D-8AE6-95BD41D448D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892" y="3843536"/>
              <a:ext cx="571500" cy="571500"/>
            </a:xfrm>
            <a:prstGeom prst="rect">
              <a:avLst/>
            </a:prstGeom>
          </p:spPr>
        </p:pic>
        <p:sp>
          <p:nvSpPr>
            <p:cNvPr id="39" name="TextBox 38">
              <a:extLst>
                <a:ext uri="{FF2B5EF4-FFF2-40B4-BE49-F238E27FC236}">
                  <a16:creationId xmlns:a16="http://schemas.microsoft.com/office/drawing/2014/main" id="{B3E1C270-F4DA-3643-9D8B-8C0F984F9B38}"/>
                </a:ext>
              </a:extLst>
            </p:cNvPr>
            <p:cNvSpPr txBox="1"/>
            <p:nvPr/>
          </p:nvSpPr>
          <p:spPr>
            <a:xfrm>
              <a:off x="1255267" y="4473877"/>
              <a:ext cx="1072750" cy="261610"/>
            </a:xfrm>
            <a:prstGeom prst="rect">
              <a:avLst/>
            </a:prstGeom>
            <a:noFill/>
          </p:spPr>
          <p:txBody>
            <a:bodyPr wrap="square" rtlCol="0">
              <a:spAutoFit/>
            </a:bodyPr>
            <a:lstStyle/>
            <a:p>
              <a:pPr algn="ctr"/>
              <a:r>
                <a:rPr lang="en-US" sz="1100" dirty="0">
                  <a:solidFill>
                    <a:srgbClr val="232F3E"/>
                  </a:solidFill>
                </a:rPr>
                <a:t>Instances</a:t>
              </a:r>
            </a:p>
          </p:txBody>
        </p:sp>
      </p:grpSp>
    </p:spTree>
    <p:extLst>
      <p:ext uri="{BB962C8B-B14F-4D97-AF65-F5344CB8AC3E}">
        <p14:creationId xmlns:p14="http://schemas.microsoft.com/office/powerpoint/2010/main" val="227247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426C25D-99A5-6D4B-AA6C-D2C0B296822D}"/>
              </a:ext>
            </a:extLst>
          </p:cNvPr>
          <p:cNvGrpSpPr/>
          <p:nvPr/>
        </p:nvGrpSpPr>
        <p:grpSpPr>
          <a:xfrm>
            <a:off x="8501655" y="3503423"/>
            <a:ext cx="1072750" cy="1230505"/>
            <a:chOff x="1255267" y="3843536"/>
            <a:chExt cx="1072750" cy="1230505"/>
          </a:xfrm>
        </p:grpSpPr>
        <p:pic>
          <p:nvPicPr>
            <p:cNvPr id="80" name="Graphic 79">
              <a:extLst>
                <a:ext uri="{FF2B5EF4-FFF2-40B4-BE49-F238E27FC236}">
                  <a16:creationId xmlns:a16="http://schemas.microsoft.com/office/drawing/2014/main" id="{A966827C-B419-A342-A94C-AE3968DE2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1" name="TextBox 80">
              <a:extLst>
                <a:ext uri="{FF2B5EF4-FFF2-40B4-BE49-F238E27FC236}">
                  <a16:creationId xmlns:a16="http://schemas.microsoft.com/office/drawing/2014/main" id="{450D2581-B6F6-6740-80EC-71A9523356AD}"/>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sp>
        <p:nvSpPr>
          <p:cNvPr id="3" name="Slide Number Placeholder 2">
            <a:extLst>
              <a:ext uri="{FF2B5EF4-FFF2-40B4-BE49-F238E27FC236}">
                <a16:creationId xmlns:a16="http://schemas.microsoft.com/office/drawing/2014/main" id="{66F3FE1A-3616-324D-8BD6-5EE0DBE74964}"/>
              </a:ext>
            </a:extLst>
          </p:cNvPr>
          <p:cNvSpPr>
            <a:spLocks noGrp="1"/>
          </p:cNvSpPr>
          <p:nvPr>
            <p:ph type="sldNum" sz="quarter" idx="4"/>
          </p:nvPr>
        </p:nvSpPr>
        <p:spPr/>
        <p:txBody>
          <a:bodyPr/>
          <a:lstStyle/>
          <a:p>
            <a:fld id="{0E0E0192-C642-4D4F-AE82-A0D0DC02E26B}" type="slidenum">
              <a:rPr lang="en-US" smtClean="0"/>
              <a:pPr/>
              <a:t>9</a:t>
            </a:fld>
            <a:endParaRPr lang="en-US" dirty="0"/>
          </a:p>
        </p:txBody>
      </p:sp>
      <p:grpSp>
        <p:nvGrpSpPr>
          <p:cNvPr id="15" name="Group 14">
            <a:extLst>
              <a:ext uri="{FF2B5EF4-FFF2-40B4-BE49-F238E27FC236}">
                <a16:creationId xmlns:a16="http://schemas.microsoft.com/office/drawing/2014/main" id="{AD7A31E7-05EE-F34D-8F81-464ECFE36558}"/>
              </a:ext>
            </a:extLst>
          </p:cNvPr>
          <p:cNvGrpSpPr/>
          <p:nvPr/>
        </p:nvGrpSpPr>
        <p:grpSpPr>
          <a:xfrm>
            <a:off x="3162579" y="1082340"/>
            <a:ext cx="7315844" cy="5356560"/>
            <a:chOff x="488950" y="2362200"/>
            <a:chExt cx="7315844" cy="5356560"/>
          </a:xfrm>
        </p:grpSpPr>
        <p:pic>
          <p:nvPicPr>
            <p:cNvPr id="16" name="Graphic 15">
              <a:extLst>
                <a:ext uri="{FF2B5EF4-FFF2-40B4-BE49-F238E27FC236}">
                  <a16:creationId xmlns:a16="http://schemas.microsoft.com/office/drawing/2014/main" id="{5EB04687-6E7D-7E4F-BFDA-12A78DDF3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950" y="2362200"/>
              <a:ext cx="342900" cy="342900"/>
            </a:xfrm>
            <a:prstGeom prst="rect">
              <a:avLst/>
            </a:prstGeom>
          </p:spPr>
        </p:pic>
        <p:sp>
          <p:nvSpPr>
            <p:cNvPr id="17" name="Rectangle 16">
              <a:extLst>
                <a:ext uri="{FF2B5EF4-FFF2-40B4-BE49-F238E27FC236}">
                  <a16:creationId xmlns:a16="http://schemas.microsoft.com/office/drawing/2014/main" id="{1CDD1F72-1B30-2744-AF30-6D05E9849ECD}"/>
                </a:ext>
              </a:extLst>
            </p:cNvPr>
            <p:cNvSpPr/>
            <p:nvPr/>
          </p:nvSpPr>
          <p:spPr>
            <a:xfrm>
              <a:off x="488950" y="2362200"/>
              <a:ext cx="7315844" cy="5356560"/>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VPC</a:t>
              </a:r>
            </a:p>
          </p:txBody>
        </p:sp>
      </p:grpSp>
      <p:grpSp>
        <p:nvGrpSpPr>
          <p:cNvPr id="18" name="Group 17">
            <a:extLst>
              <a:ext uri="{FF2B5EF4-FFF2-40B4-BE49-F238E27FC236}">
                <a16:creationId xmlns:a16="http://schemas.microsoft.com/office/drawing/2014/main" id="{79498ACD-29F1-D14A-9FF3-C024E9C4D677}"/>
              </a:ext>
            </a:extLst>
          </p:cNvPr>
          <p:cNvGrpSpPr/>
          <p:nvPr/>
        </p:nvGrpSpPr>
        <p:grpSpPr>
          <a:xfrm>
            <a:off x="3480079" y="2024518"/>
            <a:ext cx="2148918" cy="4173082"/>
            <a:chOff x="1028700" y="4565650"/>
            <a:chExt cx="2148918" cy="4173082"/>
          </a:xfrm>
        </p:grpSpPr>
        <p:pic>
          <p:nvPicPr>
            <p:cNvPr id="19" name="Graphic 18">
              <a:extLst>
                <a:ext uri="{FF2B5EF4-FFF2-40B4-BE49-F238E27FC236}">
                  <a16:creationId xmlns:a16="http://schemas.microsoft.com/office/drawing/2014/main" id="{C08F3F4F-CB3C-FB4D-8167-E4920EE596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20" name="Rectangle 19">
              <a:extLst>
                <a:ext uri="{FF2B5EF4-FFF2-40B4-BE49-F238E27FC236}">
                  <a16:creationId xmlns:a16="http://schemas.microsoft.com/office/drawing/2014/main" id="{2832CCA2-248E-FC44-8AC2-F1A44D25A7BE}"/>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24" name="Group 23">
            <a:extLst>
              <a:ext uri="{FF2B5EF4-FFF2-40B4-BE49-F238E27FC236}">
                <a16:creationId xmlns:a16="http://schemas.microsoft.com/office/drawing/2014/main" id="{2C92ADA4-6B60-3644-9FE5-F657CB50B5A3}"/>
              </a:ext>
            </a:extLst>
          </p:cNvPr>
          <p:cNvGrpSpPr/>
          <p:nvPr/>
        </p:nvGrpSpPr>
        <p:grpSpPr>
          <a:xfrm>
            <a:off x="2849340" y="130507"/>
            <a:ext cx="7962629" cy="6579856"/>
            <a:chOff x="7004050" y="3978274"/>
            <a:chExt cx="7962629" cy="6579856"/>
          </a:xfrm>
        </p:grpSpPr>
        <p:pic>
          <p:nvPicPr>
            <p:cNvPr id="25" name="Graphic 24">
              <a:extLst>
                <a:ext uri="{FF2B5EF4-FFF2-40B4-BE49-F238E27FC236}">
                  <a16:creationId xmlns:a16="http://schemas.microsoft.com/office/drawing/2014/main" id="{AB31B672-5AFB-E44A-9B9F-B2D0D11C10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4050" y="3978275"/>
              <a:ext cx="342900" cy="342900"/>
            </a:xfrm>
            <a:prstGeom prst="rect">
              <a:avLst/>
            </a:prstGeom>
          </p:spPr>
        </p:pic>
        <p:sp>
          <p:nvSpPr>
            <p:cNvPr id="26" name="Rectangle 25">
              <a:extLst>
                <a:ext uri="{FF2B5EF4-FFF2-40B4-BE49-F238E27FC236}">
                  <a16:creationId xmlns:a16="http://schemas.microsoft.com/office/drawing/2014/main" id="{1652B52F-D624-5B4F-BE6F-B97C559023AB}"/>
                </a:ext>
              </a:extLst>
            </p:cNvPr>
            <p:cNvSpPr/>
            <p:nvPr/>
          </p:nvSpPr>
          <p:spPr>
            <a:xfrm>
              <a:off x="7004050" y="3978274"/>
              <a:ext cx="7962629" cy="6579856"/>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grpSp>
      <p:grpSp>
        <p:nvGrpSpPr>
          <p:cNvPr id="27" name="Group 26">
            <a:extLst>
              <a:ext uri="{FF2B5EF4-FFF2-40B4-BE49-F238E27FC236}">
                <a16:creationId xmlns:a16="http://schemas.microsoft.com/office/drawing/2014/main" id="{F231772F-1B81-0949-BC38-AB7998780ABC}"/>
              </a:ext>
            </a:extLst>
          </p:cNvPr>
          <p:cNvGrpSpPr/>
          <p:nvPr/>
        </p:nvGrpSpPr>
        <p:grpSpPr>
          <a:xfrm>
            <a:off x="3335165" y="1578631"/>
            <a:ext cx="2485799" cy="4766607"/>
            <a:chOff x="8197849" y="1209674"/>
            <a:chExt cx="2485799" cy="4766607"/>
          </a:xfrm>
        </p:grpSpPr>
        <p:pic>
          <p:nvPicPr>
            <p:cNvPr id="28" name="Graphic 27">
              <a:extLst>
                <a:ext uri="{FF2B5EF4-FFF2-40B4-BE49-F238E27FC236}">
                  <a16:creationId xmlns:a16="http://schemas.microsoft.com/office/drawing/2014/main" id="{92F9013F-7C17-5E4D-A835-3549973044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29" name="Rectangle 28">
              <a:extLst>
                <a:ext uri="{FF2B5EF4-FFF2-40B4-BE49-F238E27FC236}">
                  <a16:creationId xmlns:a16="http://schemas.microsoft.com/office/drawing/2014/main" id="{FF06AF14-3D42-3F4C-A50D-8DDECE8DBE0E}"/>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1</a:t>
              </a:r>
            </a:p>
          </p:txBody>
        </p:sp>
      </p:grpSp>
      <p:grpSp>
        <p:nvGrpSpPr>
          <p:cNvPr id="30" name="Group 29">
            <a:extLst>
              <a:ext uri="{FF2B5EF4-FFF2-40B4-BE49-F238E27FC236}">
                <a16:creationId xmlns:a16="http://schemas.microsoft.com/office/drawing/2014/main" id="{BEBC2CAC-9448-E141-902F-8B8BC2579FC9}"/>
              </a:ext>
            </a:extLst>
          </p:cNvPr>
          <p:cNvGrpSpPr/>
          <p:nvPr/>
        </p:nvGrpSpPr>
        <p:grpSpPr>
          <a:xfrm>
            <a:off x="3993153" y="3440491"/>
            <a:ext cx="5581251" cy="1293437"/>
            <a:chOff x="569303" y="3668046"/>
            <a:chExt cx="5581251" cy="1293437"/>
          </a:xfrm>
        </p:grpSpPr>
        <p:sp>
          <p:nvSpPr>
            <p:cNvPr id="31" name="Rectangle 30">
              <a:extLst>
                <a:ext uri="{FF2B5EF4-FFF2-40B4-BE49-F238E27FC236}">
                  <a16:creationId xmlns:a16="http://schemas.microsoft.com/office/drawing/2014/main" id="{7D81A354-0D77-1B41-AC91-88DC00F9BB54}"/>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32" name="Graphic 31">
              <a:extLst>
                <a:ext uri="{FF2B5EF4-FFF2-40B4-BE49-F238E27FC236}">
                  <a16:creationId xmlns:a16="http://schemas.microsoft.com/office/drawing/2014/main" id="{247AF2EF-C304-A84B-8E8D-927ED38F0CD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3" name="Group 52">
            <a:extLst>
              <a:ext uri="{FF2B5EF4-FFF2-40B4-BE49-F238E27FC236}">
                <a16:creationId xmlns:a16="http://schemas.microsoft.com/office/drawing/2014/main" id="{7BB5E681-FBB1-B742-ABBE-233397FD8CCB}"/>
              </a:ext>
            </a:extLst>
          </p:cNvPr>
          <p:cNvGrpSpPr/>
          <p:nvPr/>
        </p:nvGrpSpPr>
        <p:grpSpPr>
          <a:xfrm>
            <a:off x="3993155" y="2504948"/>
            <a:ext cx="1072750" cy="872371"/>
            <a:chOff x="2994855" y="2827165"/>
            <a:chExt cx="1072750" cy="872371"/>
          </a:xfrm>
        </p:grpSpPr>
        <p:pic>
          <p:nvPicPr>
            <p:cNvPr id="54" name="Graphic 53">
              <a:extLst>
                <a:ext uri="{FF2B5EF4-FFF2-40B4-BE49-F238E27FC236}">
                  <a16:creationId xmlns:a16="http://schemas.microsoft.com/office/drawing/2014/main" id="{0DF79492-9248-764D-AB16-9F8F7B8EF0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55" name="TextBox 54">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45" name="Group 44">
            <a:extLst>
              <a:ext uri="{FF2B5EF4-FFF2-40B4-BE49-F238E27FC236}">
                <a16:creationId xmlns:a16="http://schemas.microsoft.com/office/drawing/2014/main" id="{BA892C22-A3F4-4743-BE36-4375D070868D}"/>
              </a:ext>
            </a:extLst>
          </p:cNvPr>
          <p:cNvGrpSpPr/>
          <p:nvPr/>
        </p:nvGrpSpPr>
        <p:grpSpPr>
          <a:xfrm>
            <a:off x="3004373" y="626988"/>
            <a:ext cx="7629796" cy="5938911"/>
            <a:chOff x="4425950" y="1209674"/>
            <a:chExt cx="7629796" cy="5938911"/>
          </a:xfrm>
        </p:grpSpPr>
        <p:pic>
          <p:nvPicPr>
            <p:cNvPr id="46" name="Graphic 45">
              <a:extLst>
                <a:ext uri="{FF2B5EF4-FFF2-40B4-BE49-F238E27FC236}">
                  <a16:creationId xmlns:a16="http://schemas.microsoft.com/office/drawing/2014/main" id="{596FBB56-C245-264A-8A6A-294109863D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25950" y="1209675"/>
              <a:ext cx="342900" cy="342900"/>
            </a:xfrm>
            <a:prstGeom prst="rect">
              <a:avLst/>
            </a:prstGeom>
          </p:spPr>
        </p:pic>
        <p:sp>
          <p:nvSpPr>
            <p:cNvPr id="47" name="Rectangle 46">
              <a:extLst>
                <a:ext uri="{FF2B5EF4-FFF2-40B4-BE49-F238E27FC236}">
                  <a16:creationId xmlns:a16="http://schemas.microsoft.com/office/drawing/2014/main" id="{CA8FD739-2C1C-174F-A73F-79002CF51C74}"/>
                </a:ext>
              </a:extLst>
            </p:cNvPr>
            <p:cNvSpPr/>
            <p:nvPr/>
          </p:nvSpPr>
          <p:spPr>
            <a:xfrm>
              <a:off x="4425950" y="1209674"/>
              <a:ext cx="7629796" cy="5938911"/>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AWS Region</a:t>
              </a:r>
            </a:p>
          </p:txBody>
        </p:sp>
      </p:grpSp>
      <p:grpSp>
        <p:nvGrpSpPr>
          <p:cNvPr id="48" name="Group 47">
            <a:extLst>
              <a:ext uri="{FF2B5EF4-FFF2-40B4-BE49-F238E27FC236}">
                <a16:creationId xmlns:a16="http://schemas.microsoft.com/office/drawing/2014/main" id="{815E5735-B89E-7848-9CA2-5C5EEA46F929}"/>
              </a:ext>
            </a:extLst>
          </p:cNvPr>
          <p:cNvGrpSpPr/>
          <p:nvPr/>
        </p:nvGrpSpPr>
        <p:grpSpPr>
          <a:xfrm>
            <a:off x="3993155" y="3503423"/>
            <a:ext cx="1072750" cy="1230505"/>
            <a:chOff x="1255267" y="3843536"/>
            <a:chExt cx="1072750" cy="1230505"/>
          </a:xfrm>
        </p:grpSpPr>
        <p:pic>
          <p:nvPicPr>
            <p:cNvPr id="49" name="Graphic 48">
              <a:extLst>
                <a:ext uri="{FF2B5EF4-FFF2-40B4-BE49-F238E27FC236}">
                  <a16:creationId xmlns:a16="http://schemas.microsoft.com/office/drawing/2014/main" id="{96CBED4F-781D-7349-9422-8CCA2D673E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50" name="TextBox 49">
              <a:extLst>
                <a:ext uri="{FF2B5EF4-FFF2-40B4-BE49-F238E27FC236}">
                  <a16:creationId xmlns:a16="http://schemas.microsoft.com/office/drawing/2014/main" id="{4B4D9086-835C-0945-9EDE-B324D739582E}"/>
                </a:ext>
              </a:extLst>
            </p:cNvPr>
            <p:cNvSpPr txBox="1"/>
            <p:nvPr/>
          </p:nvSpPr>
          <p:spPr>
            <a:xfrm>
              <a:off x="1255267" y="4473877"/>
              <a:ext cx="1072750" cy="600164"/>
            </a:xfrm>
            <a:prstGeom prst="rect">
              <a:avLst/>
            </a:prstGeom>
            <a:noFill/>
          </p:spPr>
          <p:txBody>
            <a:bodyPr wrap="square" rtlCol="0">
              <a:spAutoFit/>
            </a:bodyPr>
            <a:lstStyle/>
            <a:p>
              <a:pPr algn="ctr"/>
              <a:r>
                <a:rPr lang="en-US" sz="1100" dirty="0">
                  <a:solidFill>
                    <a:srgbClr val="232F3E"/>
                  </a:solidFill>
                </a:rPr>
                <a:t>Couchbase Sync Gateway</a:t>
              </a:r>
            </a:p>
          </p:txBody>
        </p:sp>
      </p:grpSp>
      <p:grpSp>
        <p:nvGrpSpPr>
          <p:cNvPr id="70" name="Group 69">
            <a:extLst>
              <a:ext uri="{FF2B5EF4-FFF2-40B4-BE49-F238E27FC236}">
                <a16:creationId xmlns:a16="http://schemas.microsoft.com/office/drawing/2014/main" id="{0C906BB2-BA29-594C-8901-4D03BDD1CEAB}"/>
              </a:ext>
            </a:extLst>
          </p:cNvPr>
          <p:cNvGrpSpPr/>
          <p:nvPr/>
        </p:nvGrpSpPr>
        <p:grpSpPr>
          <a:xfrm>
            <a:off x="7988579" y="2024518"/>
            <a:ext cx="2148918" cy="4173082"/>
            <a:chOff x="1028700" y="4565650"/>
            <a:chExt cx="2148918" cy="4173082"/>
          </a:xfrm>
        </p:grpSpPr>
        <p:pic>
          <p:nvPicPr>
            <p:cNvPr id="71" name="Graphic 70">
              <a:extLst>
                <a:ext uri="{FF2B5EF4-FFF2-40B4-BE49-F238E27FC236}">
                  <a16:creationId xmlns:a16="http://schemas.microsoft.com/office/drawing/2014/main" id="{C6402F30-987A-D04D-899A-16D145A05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8700" y="4565650"/>
              <a:ext cx="342900" cy="342900"/>
            </a:xfrm>
            <a:prstGeom prst="rect">
              <a:avLst/>
            </a:prstGeom>
          </p:spPr>
        </p:pic>
        <p:sp>
          <p:nvSpPr>
            <p:cNvPr id="72" name="Rectangle 71">
              <a:extLst>
                <a:ext uri="{FF2B5EF4-FFF2-40B4-BE49-F238E27FC236}">
                  <a16:creationId xmlns:a16="http://schemas.microsoft.com/office/drawing/2014/main" id="{14B68526-C0AD-6645-9B98-E45143ACE8B6}"/>
                </a:ext>
              </a:extLst>
            </p:cNvPr>
            <p:cNvSpPr/>
            <p:nvPr/>
          </p:nvSpPr>
          <p:spPr>
            <a:xfrm>
              <a:off x="1028700" y="4565650"/>
              <a:ext cx="2148918" cy="417308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Public subnet</a:t>
              </a:r>
            </a:p>
          </p:txBody>
        </p:sp>
      </p:grpSp>
      <p:grpSp>
        <p:nvGrpSpPr>
          <p:cNvPr id="73" name="Group 72">
            <a:extLst>
              <a:ext uri="{FF2B5EF4-FFF2-40B4-BE49-F238E27FC236}">
                <a16:creationId xmlns:a16="http://schemas.microsoft.com/office/drawing/2014/main" id="{E0644359-C4BD-4945-A397-D810E6DBA71C}"/>
              </a:ext>
            </a:extLst>
          </p:cNvPr>
          <p:cNvGrpSpPr/>
          <p:nvPr/>
        </p:nvGrpSpPr>
        <p:grpSpPr>
          <a:xfrm>
            <a:off x="7843665" y="1578631"/>
            <a:ext cx="2485799" cy="4766607"/>
            <a:chOff x="8197849" y="1209674"/>
            <a:chExt cx="2485799" cy="4766607"/>
          </a:xfrm>
        </p:grpSpPr>
        <p:pic>
          <p:nvPicPr>
            <p:cNvPr id="74" name="Graphic 73">
              <a:extLst>
                <a:ext uri="{FF2B5EF4-FFF2-40B4-BE49-F238E27FC236}">
                  <a16:creationId xmlns:a16="http://schemas.microsoft.com/office/drawing/2014/main" id="{856C8E0A-0B7B-A541-A06E-28E22C824C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97850" y="1209675"/>
              <a:ext cx="342900" cy="342900"/>
            </a:xfrm>
            <a:prstGeom prst="rect">
              <a:avLst/>
            </a:prstGeom>
          </p:spPr>
        </p:pic>
        <p:sp>
          <p:nvSpPr>
            <p:cNvPr id="75" name="Rectangle 74">
              <a:extLst>
                <a:ext uri="{FF2B5EF4-FFF2-40B4-BE49-F238E27FC236}">
                  <a16:creationId xmlns:a16="http://schemas.microsoft.com/office/drawing/2014/main" id="{08932199-226C-4B44-B516-6BC487C292D7}"/>
                </a:ext>
              </a:extLst>
            </p:cNvPr>
            <p:cNvSpPr/>
            <p:nvPr/>
          </p:nvSpPr>
          <p:spPr>
            <a:xfrm>
              <a:off x="8197849" y="1209674"/>
              <a:ext cx="2485799" cy="4766607"/>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545B64"/>
                  </a:solidFill>
                </a:rPr>
                <a:t>Availability zone 2</a:t>
              </a:r>
            </a:p>
          </p:txBody>
        </p:sp>
      </p:grpSp>
      <p:grpSp>
        <p:nvGrpSpPr>
          <p:cNvPr id="76" name="Group 75">
            <a:extLst>
              <a:ext uri="{FF2B5EF4-FFF2-40B4-BE49-F238E27FC236}">
                <a16:creationId xmlns:a16="http://schemas.microsoft.com/office/drawing/2014/main" id="{7F533DEA-1BC6-D94D-B126-EA9B38544DE0}"/>
              </a:ext>
            </a:extLst>
          </p:cNvPr>
          <p:cNvGrpSpPr/>
          <p:nvPr/>
        </p:nvGrpSpPr>
        <p:grpSpPr>
          <a:xfrm>
            <a:off x="8501655" y="2504948"/>
            <a:ext cx="1072750" cy="872371"/>
            <a:chOff x="2994855" y="2827165"/>
            <a:chExt cx="1072750" cy="872371"/>
          </a:xfrm>
        </p:grpSpPr>
        <p:pic>
          <p:nvPicPr>
            <p:cNvPr id="77" name="Graphic 76">
              <a:extLst>
                <a:ext uri="{FF2B5EF4-FFF2-40B4-BE49-F238E27FC236}">
                  <a16:creationId xmlns:a16="http://schemas.microsoft.com/office/drawing/2014/main" id="{2610BACA-6769-7843-83DE-1B88395B925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solidFill>
                    <a:srgbClr val="232F3E"/>
                  </a:solidFill>
                </a:rPr>
                <a:t>NAT gateway</a:t>
              </a:r>
            </a:p>
          </p:txBody>
        </p:sp>
      </p:grpSp>
      <p:grpSp>
        <p:nvGrpSpPr>
          <p:cNvPr id="82" name="Group 81">
            <a:extLst>
              <a:ext uri="{FF2B5EF4-FFF2-40B4-BE49-F238E27FC236}">
                <a16:creationId xmlns:a16="http://schemas.microsoft.com/office/drawing/2014/main" id="{0CB7C3B8-65EF-FB4F-A527-1EE046065A66}"/>
              </a:ext>
            </a:extLst>
          </p:cNvPr>
          <p:cNvGrpSpPr/>
          <p:nvPr/>
        </p:nvGrpSpPr>
        <p:grpSpPr>
          <a:xfrm>
            <a:off x="8501655" y="4991717"/>
            <a:ext cx="1072750" cy="1061228"/>
            <a:chOff x="1255267" y="3843536"/>
            <a:chExt cx="1072750" cy="1061228"/>
          </a:xfrm>
        </p:grpSpPr>
        <p:pic>
          <p:nvPicPr>
            <p:cNvPr id="83" name="Graphic 82">
              <a:extLst>
                <a:ext uri="{FF2B5EF4-FFF2-40B4-BE49-F238E27FC236}">
                  <a16:creationId xmlns:a16="http://schemas.microsoft.com/office/drawing/2014/main" id="{3BE5638E-F075-F24F-88F7-CCBFB5DDCB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84" name="TextBox 83">
              <a:extLst>
                <a:ext uri="{FF2B5EF4-FFF2-40B4-BE49-F238E27FC236}">
                  <a16:creationId xmlns:a16="http://schemas.microsoft.com/office/drawing/2014/main" id="{E091CEE4-8BAD-3A4D-8874-AD0C75835C41}"/>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grpSp>
        <p:nvGrpSpPr>
          <p:cNvPr id="85" name="Group 84">
            <a:extLst>
              <a:ext uri="{FF2B5EF4-FFF2-40B4-BE49-F238E27FC236}">
                <a16:creationId xmlns:a16="http://schemas.microsoft.com/office/drawing/2014/main" id="{1143B339-3296-F145-8CAB-0737F194A7C6}"/>
              </a:ext>
            </a:extLst>
          </p:cNvPr>
          <p:cNvGrpSpPr/>
          <p:nvPr/>
        </p:nvGrpSpPr>
        <p:grpSpPr>
          <a:xfrm>
            <a:off x="3993153" y="4824791"/>
            <a:ext cx="5581251" cy="1293437"/>
            <a:chOff x="569303" y="3668046"/>
            <a:chExt cx="5581251" cy="1293437"/>
          </a:xfrm>
        </p:grpSpPr>
        <p:sp>
          <p:nvSpPr>
            <p:cNvPr id="86" name="Rectangle 85">
              <a:extLst>
                <a:ext uri="{FF2B5EF4-FFF2-40B4-BE49-F238E27FC236}">
                  <a16:creationId xmlns:a16="http://schemas.microsoft.com/office/drawing/2014/main" id="{08AC588C-726F-714F-8EC0-440C61D8B247}"/>
                </a:ext>
              </a:extLst>
            </p:cNvPr>
            <p:cNvSpPr/>
            <p:nvPr/>
          </p:nvSpPr>
          <p:spPr>
            <a:xfrm>
              <a:off x="569303" y="3668046"/>
              <a:ext cx="5581251" cy="1293437"/>
            </a:xfrm>
            <a:prstGeom prst="rect">
              <a:avLst/>
            </a:prstGeom>
            <a:solidFill>
              <a:srgbClr val="AAB7B8">
                <a:alpha val="22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AAB7B8"/>
                </a:solidFill>
              </a:endParaRPr>
            </a:p>
            <a:p>
              <a:pPr algn="ctr"/>
              <a:endParaRPr lang="en-US" sz="1200" dirty="0">
                <a:solidFill>
                  <a:srgbClr val="AAB7B8"/>
                </a:solidFill>
              </a:endParaRPr>
            </a:p>
            <a:p>
              <a:pPr algn="ctr"/>
              <a:r>
                <a:rPr lang="en-US" sz="1200" dirty="0">
                  <a:solidFill>
                    <a:srgbClr val="545B64"/>
                  </a:solidFill>
                </a:rPr>
                <a:t>Auto Scaling group</a:t>
              </a:r>
            </a:p>
          </p:txBody>
        </p:sp>
        <p:pic>
          <p:nvPicPr>
            <p:cNvPr id="87" name="Graphic 86">
              <a:extLst>
                <a:ext uri="{FF2B5EF4-FFF2-40B4-BE49-F238E27FC236}">
                  <a16:creationId xmlns:a16="http://schemas.microsoft.com/office/drawing/2014/main" id="{9C16FCD1-20F6-9A4A-8ECC-8BEF95B8252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8970" y="3668046"/>
              <a:ext cx="342900" cy="342900"/>
            </a:xfrm>
            <a:prstGeom prst="rect">
              <a:avLst/>
            </a:prstGeom>
          </p:spPr>
        </p:pic>
      </p:grpSp>
      <p:grpSp>
        <p:nvGrpSpPr>
          <p:cNvPr id="51" name="Group 50">
            <a:extLst>
              <a:ext uri="{FF2B5EF4-FFF2-40B4-BE49-F238E27FC236}">
                <a16:creationId xmlns:a16="http://schemas.microsoft.com/office/drawing/2014/main" id="{47437F34-4831-1A4D-A2D9-158CDC0634B6}"/>
              </a:ext>
            </a:extLst>
          </p:cNvPr>
          <p:cNvGrpSpPr/>
          <p:nvPr/>
        </p:nvGrpSpPr>
        <p:grpSpPr>
          <a:xfrm>
            <a:off x="3993155" y="4991717"/>
            <a:ext cx="1072750" cy="1061228"/>
            <a:chOff x="1255267" y="3843536"/>
            <a:chExt cx="1072750" cy="1061228"/>
          </a:xfrm>
        </p:grpSpPr>
        <p:pic>
          <p:nvPicPr>
            <p:cNvPr id="52" name="Graphic 51">
              <a:extLst>
                <a:ext uri="{FF2B5EF4-FFF2-40B4-BE49-F238E27FC236}">
                  <a16:creationId xmlns:a16="http://schemas.microsoft.com/office/drawing/2014/main" id="{9B6380F5-3EB7-E74D-9D6D-2949585E95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05892" y="3843536"/>
              <a:ext cx="571500" cy="571500"/>
            </a:xfrm>
            <a:prstGeom prst="rect">
              <a:avLst/>
            </a:prstGeom>
          </p:spPr>
        </p:pic>
        <p:sp>
          <p:nvSpPr>
            <p:cNvPr id="68" name="TextBox 67">
              <a:extLst>
                <a:ext uri="{FF2B5EF4-FFF2-40B4-BE49-F238E27FC236}">
                  <a16:creationId xmlns:a16="http://schemas.microsoft.com/office/drawing/2014/main" id="{93AB3B81-E8EA-1945-AD00-5EE449717245}"/>
                </a:ext>
              </a:extLst>
            </p:cNvPr>
            <p:cNvSpPr txBox="1"/>
            <p:nvPr/>
          </p:nvSpPr>
          <p:spPr>
            <a:xfrm>
              <a:off x="1255267" y="4473877"/>
              <a:ext cx="1072750" cy="430887"/>
            </a:xfrm>
            <a:prstGeom prst="rect">
              <a:avLst/>
            </a:prstGeom>
            <a:noFill/>
          </p:spPr>
          <p:txBody>
            <a:bodyPr wrap="square" rtlCol="0">
              <a:spAutoFit/>
            </a:bodyPr>
            <a:lstStyle/>
            <a:p>
              <a:pPr algn="ctr"/>
              <a:r>
                <a:rPr lang="en-US" sz="1100" dirty="0">
                  <a:solidFill>
                    <a:srgbClr val="232F3E"/>
                  </a:solidFill>
                </a:rPr>
                <a:t>Couchbase Server</a:t>
              </a:r>
            </a:p>
          </p:txBody>
        </p:sp>
      </p:grpSp>
      <p:pic>
        <p:nvPicPr>
          <p:cNvPr id="88"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43498" y="1992693"/>
            <a:ext cx="762000" cy="1092200"/>
          </a:xfrm>
          <a:prstGeom prst="rect">
            <a:avLst/>
          </a:prstGeom>
        </p:spPr>
      </p:pic>
      <p:sp>
        <p:nvSpPr>
          <p:cNvPr id="2" name="TextBox 1">
            <a:extLst>
              <a:ext uri="{FF2B5EF4-FFF2-40B4-BE49-F238E27FC236}">
                <a16:creationId xmlns:a16="http://schemas.microsoft.com/office/drawing/2014/main" id="{6A2CB97C-1EF5-6C4C-8637-FCCAD8BF7EA6}"/>
              </a:ext>
            </a:extLst>
          </p:cNvPr>
          <p:cNvSpPr txBox="1"/>
          <p:nvPr/>
        </p:nvSpPr>
        <p:spPr>
          <a:xfrm>
            <a:off x="480834" y="969889"/>
            <a:ext cx="1629624" cy="338554"/>
          </a:xfrm>
          <a:prstGeom prst="rect">
            <a:avLst/>
          </a:prstGeom>
          <a:noFill/>
        </p:spPr>
        <p:txBody>
          <a:bodyPr wrap="square" rtlCol="0">
            <a:spAutoFit/>
          </a:bodyPr>
          <a:lstStyle/>
          <a:p>
            <a:r>
              <a:rPr lang="en-US" sz="1600" dirty="0">
                <a:solidFill>
                  <a:srgbClr val="FF0000"/>
                </a:solidFill>
              </a:rPr>
              <a:t>Layered groups</a:t>
            </a:r>
          </a:p>
        </p:txBody>
      </p:sp>
      <p:sp>
        <p:nvSpPr>
          <p:cNvPr id="56" name="TextBox 55">
            <a:extLst>
              <a:ext uri="{FF2B5EF4-FFF2-40B4-BE49-F238E27FC236}">
                <a16:creationId xmlns:a16="http://schemas.microsoft.com/office/drawing/2014/main" id="{5C1DB7D5-43B4-9646-8636-1D13A65FC2F6}"/>
              </a:ext>
            </a:extLst>
          </p:cNvPr>
          <p:cNvSpPr txBox="1"/>
          <p:nvPr/>
        </p:nvSpPr>
        <p:spPr>
          <a:xfrm>
            <a:off x="480834" y="2628191"/>
            <a:ext cx="1629624" cy="338554"/>
          </a:xfrm>
          <a:prstGeom prst="rect">
            <a:avLst/>
          </a:prstGeom>
          <a:noFill/>
        </p:spPr>
        <p:txBody>
          <a:bodyPr wrap="square" rtlCol="0">
            <a:spAutoFit/>
          </a:bodyPr>
          <a:lstStyle/>
          <a:p>
            <a:r>
              <a:rPr lang="en-US" sz="1600" dirty="0">
                <a:solidFill>
                  <a:srgbClr val="FF0000"/>
                </a:solidFill>
              </a:rPr>
              <a:t>Resource icon</a:t>
            </a:r>
          </a:p>
        </p:txBody>
      </p:sp>
      <p:sp>
        <p:nvSpPr>
          <p:cNvPr id="57" name="TextBox 56">
            <a:extLst>
              <a:ext uri="{FF2B5EF4-FFF2-40B4-BE49-F238E27FC236}">
                <a16:creationId xmlns:a16="http://schemas.microsoft.com/office/drawing/2014/main" id="{D2EC4DE9-5A81-9F46-A856-89614C7680B6}"/>
              </a:ext>
            </a:extLst>
          </p:cNvPr>
          <p:cNvSpPr txBox="1"/>
          <p:nvPr/>
        </p:nvSpPr>
        <p:spPr>
          <a:xfrm>
            <a:off x="480834" y="1961418"/>
            <a:ext cx="1629624" cy="338554"/>
          </a:xfrm>
          <a:prstGeom prst="rect">
            <a:avLst/>
          </a:prstGeom>
          <a:noFill/>
        </p:spPr>
        <p:txBody>
          <a:bodyPr wrap="square" rtlCol="0">
            <a:spAutoFit/>
          </a:bodyPr>
          <a:lstStyle/>
          <a:p>
            <a:r>
              <a:rPr lang="en-US" sz="1600" dirty="0">
                <a:solidFill>
                  <a:srgbClr val="FF0000"/>
                </a:solidFill>
              </a:rPr>
              <a:t>Product icon</a:t>
            </a:r>
          </a:p>
        </p:txBody>
      </p:sp>
      <p:sp>
        <p:nvSpPr>
          <p:cNvPr id="58" name="TextBox 57">
            <a:extLst>
              <a:ext uri="{FF2B5EF4-FFF2-40B4-BE49-F238E27FC236}">
                <a16:creationId xmlns:a16="http://schemas.microsoft.com/office/drawing/2014/main" id="{5D2B7A6D-B5F0-0D41-94A5-73B9DFF0CFF6}"/>
              </a:ext>
            </a:extLst>
          </p:cNvPr>
          <p:cNvSpPr txBox="1"/>
          <p:nvPr/>
        </p:nvSpPr>
        <p:spPr>
          <a:xfrm>
            <a:off x="480834" y="4229137"/>
            <a:ext cx="1629624" cy="584775"/>
          </a:xfrm>
          <a:prstGeom prst="rect">
            <a:avLst/>
          </a:prstGeom>
          <a:noFill/>
        </p:spPr>
        <p:txBody>
          <a:bodyPr wrap="square" rtlCol="0">
            <a:spAutoFit/>
          </a:bodyPr>
          <a:lstStyle/>
          <a:p>
            <a:r>
              <a:rPr lang="en-US" sz="1600" dirty="0">
                <a:solidFill>
                  <a:srgbClr val="FF0000"/>
                </a:solidFill>
              </a:rPr>
              <a:t>Auto Scaling group</a:t>
            </a:r>
          </a:p>
        </p:txBody>
      </p:sp>
      <p:cxnSp>
        <p:nvCxnSpPr>
          <p:cNvPr id="5" name="Straight Connector 4">
            <a:extLst>
              <a:ext uri="{FF2B5EF4-FFF2-40B4-BE49-F238E27FC236}">
                <a16:creationId xmlns:a16="http://schemas.microsoft.com/office/drawing/2014/main" id="{E59CB3F4-5DB4-F94D-9A90-B383FE83AD91}"/>
              </a:ext>
            </a:extLst>
          </p:cNvPr>
          <p:cNvCxnSpPr/>
          <p:nvPr/>
        </p:nvCxnSpPr>
        <p:spPr>
          <a:xfrm>
            <a:off x="1973655" y="2797468"/>
            <a:ext cx="219093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02A8A65-CB2F-2148-AE0E-E751A1252418}"/>
              </a:ext>
            </a:extLst>
          </p:cNvPr>
          <p:cNvCxnSpPr>
            <a:cxnSpLocks/>
          </p:cNvCxnSpPr>
          <p:nvPr/>
        </p:nvCxnSpPr>
        <p:spPr>
          <a:xfrm>
            <a:off x="1802214" y="2130695"/>
            <a:ext cx="456237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776F48F6-8398-044F-9928-D46DCAF32038}"/>
              </a:ext>
            </a:extLst>
          </p:cNvPr>
          <p:cNvSpPr/>
          <p:nvPr/>
        </p:nvSpPr>
        <p:spPr>
          <a:xfrm>
            <a:off x="3693814" y="4092166"/>
            <a:ext cx="298764" cy="1484769"/>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Lst>
            <a:ahLst/>
            <a:cxnLst>
              <a:cxn ang="0">
                <a:pos x="connsiteX0" y="connsiteY0"/>
              </a:cxn>
              <a:cxn ang="0">
                <a:pos x="connsiteX1" y="connsiteY1"/>
              </a:cxn>
              <a:cxn ang="0">
                <a:pos x="connsiteX2" y="connsiteY2"/>
              </a:cxn>
              <a:cxn ang="0">
                <a:pos x="connsiteX3" y="connsiteY3"/>
              </a:cxn>
            </a:cxnLst>
            <a:rect l="l" t="t" r="r" b="b"/>
            <a:pathLst>
              <a:path w="298764" h="1484769">
                <a:moveTo>
                  <a:pt x="298764" y="0"/>
                </a:moveTo>
                <a:lnTo>
                  <a:pt x="0" y="0"/>
                </a:lnTo>
                <a:lnTo>
                  <a:pt x="0" y="1484769"/>
                </a:lnTo>
                <a:lnTo>
                  <a:pt x="298764" y="1484769"/>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8BC2694E-5ABC-DE44-82E7-EFA5E4912F2B}"/>
              </a:ext>
            </a:extLst>
          </p:cNvPr>
          <p:cNvCxnSpPr>
            <a:cxnSpLocks/>
          </p:cNvCxnSpPr>
          <p:nvPr/>
        </p:nvCxnSpPr>
        <p:spPr>
          <a:xfrm>
            <a:off x="1820320" y="4403115"/>
            <a:ext cx="187585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62" name="Freeform 61">
            <a:extLst>
              <a:ext uri="{FF2B5EF4-FFF2-40B4-BE49-F238E27FC236}">
                <a16:creationId xmlns:a16="http://schemas.microsoft.com/office/drawing/2014/main" id="{A6745372-1625-D643-BAB1-F96BBD9D0F1E}"/>
              </a:ext>
            </a:extLst>
          </p:cNvPr>
          <p:cNvSpPr/>
          <p:nvPr/>
        </p:nvSpPr>
        <p:spPr>
          <a:xfrm>
            <a:off x="2544731" y="283087"/>
            <a:ext cx="796705" cy="147335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29876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F1F69F1A-89A6-B44A-9BD4-E0A9B9E5AE0B}"/>
              </a:ext>
            </a:extLst>
          </p:cNvPr>
          <p:cNvSpPr/>
          <p:nvPr/>
        </p:nvSpPr>
        <p:spPr>
          <a:xfrm>
            <a:off x="2542308" y="752641"/>
            <a:ext cx="620272" cy="543019"/>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a:extLst>
              <a:ext uri="{FF2B5EF4-FFF2-40B4-BE49-F238E27FC236}">
                <a16:creationId xmlns:a16="http://schemas.microsoft.com/office/drawing/2014/main" id="{57695406-C2BA-874F-B27E-988538D40E85}"/>
              </a:ext>
            </a:extLst>
          </p:cNvPr>
          <p:cNvCxnSpPr>
            <a:cxnSpLocks/>
          </p:cNvCxnSpPr>
          <p:nvPr/>
        </p:nvCxnSpPr>
        <p:spPr>
          <a:xfrm>
            <a:off x="2110458" y="1180082"/>
            <a:ext cx="43185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161068"/>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14964</TotalTime>
  <Words>1433</Words>
  <Application>Microsoft Office PowerPoint</Application>
  <PresentationFormat>Widescreen</PresentationFormat>
  <Paragraphs>488</Paragraphs>
  <Slides>42</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42</vt:i4>
      </vt:variant>
    </vt:vector>
  </HeadingPairs>
  <TitlesOfParts>
    <vt:vector size="47" baseType="lpstr">
      <vt:lpstr>Amazon Ember</vt:lpstr>
      <vt:lpstr>Arial</vt:lpstr>
      <vt:lpstr>Calibri</vt:lpstr>
      <vt:lpstr>Office Theme</vt:lpstr>
      <vt:lpstr>1_Office Theme</vt:lpstr>
      <vt:lpstr>AWS Architecture Icons</vt:lpstr>
      <vt:lpstr>What’s changed?</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Elements</vt:lpstr>
      <vt:lpstr>Elements for light backgrounds</vt:lpstr>
      <vt:lpstr>Elements for dark backgrounds</vt:lpstr>
      <vt:lpstr>Elements for any background</vt:lpstr>
      <vt:lpstr>PowerPoint Presentation</vt:lpstr>
      <vt:lpstr>Product and resource icons</vt:lpstr>
      <vt:lpstr>Analytics</vt:lpstr>
      <vt:lpstr>Application Integration</vt:lpstr>
      <vt:lpstr>AR &amp; VR</vt:lpstr>
      <vt:lpstr>Compute</vt:lpstr>
      <vt:lpstr>Compute</vt:lpstr>
      <vt:lpstr>Customer Engagement</vt:lpstr>
      <vt:lpstr>Database</vt:lpstr>
      <vt:lpstr>Database</vt:lpstr>
      <vt:lpstr>Desktop &amp; App Streaming</vt:lpstr>
      <vt:lpstr>Internet of Things</vt:lpstr>
      <vt:lpstr>IoT Resources</vt:lpstr>
      <vt:lpstr>Management Tools</vt:lpstr>
      <vt:lpstr>Management Tools</vt:lpstr>
      <vt:lpstr>Media Services</vt:lpstr>
      <vt:lpstr>Network &amp; Content Delivery</vt:lpstr>
      <vt:lpstr>Security, Identity, &amp; Compliance</vt:lpstr>
      <vt:lpstr>Security, Identity &amp; Compliance</vt:lpstr>
      <vt:lpstr>Storage</vt:lpstr>
      <vt:lpstr>Examples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Admin</cp:lastModifiedBy>
  <cp:revision>192</cp:revision>
  <cp:lastPrinted>2018-10-01T14:27:43Z</cp:lastPrinted>
  <dcterms:created xsi:type="dcterms:W3CDTF">2018-09-14T20:21:45Z</dcterms:created>
  <dcterms:modified xsi:type="dcterms:W3CDTF">2018-10-16T23:01:45Z</dcterms:modified>
</cp:coreProperties>
</file>